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2"/>
  </p:notesMasterIdLst>
  <p:sldIdLst>
    <p:sldId id="256" r:id="rId2"/>
    <p:sldId id="260" r:id="rId3"/>
    <p:sldId id="329" r:id="rId4"/>
    <p:sldId id="322" r:id="rId5"/>
    <p:sldId id="323" r:id="rId6"/>
    <p:sldId id="324" r:id="rId7"/>
    <p:sldId id="325" r:id="rId8"/>
    <p:sldId id="326" r:id="rId9"/>
    <p:sldId id="263" r:id="rId10"/>
    <p:sldId id="261" r:id="rId11"/>
    <p:sldId id="312" r:id="rId12"/>
    <p:sldId id="262" r:id="rId13"/>
    <p:sldId id="264" r:id="rId14"/>
    <p:sldId id="317" r:id="rId15"/>
    <p:sldId id="319" r:id="rId16"/>
    <p:sldId id="318" r:id="rId17"/>
    <p:sldId id="272" r:id="rId18"/>
    <p:sldId id="266" r:id="rId19"/>
    <p:sldId id="320" r:id="rId20"/>
    <p:sldId id="267" r:id="rId21"/>
    <p:sldId id="265" r:id="rId22"/>
    <p:sldId id="313" r:id="rId23"/>
    <p:sldId id="314" r:id="rId24"/>
    <p:sldId id="315" r:id="rId25"/>
    <p:sldId id="275" r:id="rId26"/>
    <p:sldId id="316" r:id="rId27"/>
    <p:sldId id="269" r:id="rId28"/>
    <p:sldId id="327" r:id="rId29"/>
    <p:sldId id="328" r:id="rId30"/>
    <p:sldId id="273" r:id="rId31"/>
  </p:sldIdLst>
  <p:sldSz cx="9144000" cy="5143500" type="screen16x9"/>
  <p:notesSz cx="6858000" cy="9144000"/>
  <p:embeddedFontLst>
    <p:embeddedFont>
      <p:font typeface="Lato" panose="020F0502020204030203" pitchFamily="34" charset="0"/>
      <p:regular r:id="rId33"/>
      <p:bold r:id="rId34"/>
      <p:italic r:id="rId35"/>
      <p:boldItalic r:id="rId36"/>
    </p:embeddedFont>
    <p:embeddedFont>
      <p:font typeface="Raleway" pitchFamily="2" charset="0"/>
      <p:regular r:id="rId37"/>
      <p:bold r:id="rId38"/>
      <p:italic r:id="rId39"/>
      <p:boldItalic r:id="rId40"/>
    </p:embeddedFont>
    <p:embeddedFont>
      <p:font typeface="Raleway Black" pitchFamily="2" charset="0"/>
      <p:bold r:id="rId41"/>
      <p:boldItalic r:id="rId42"/>
    </p:embeddedFont>
    <p:embeddedFont>
      <p:font typeface="Raleway ExtraBold" pitchFamily="2" charset="0"/>
      <p:bold r:id="rId43"/>
      <p:boldItalic r:id="rId44"/>
    </p:embeddedFont>
    <p:embeddedFont>
      <p:font typeface="Roboto" pitchFamily="2"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B449888-DC20-464B-B25F-F7F18EC9B9A2}">
  <a:tblStyle styleId="{AB449888-DC20-464B-B25F-F7F18EC9B9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6CA552-088C-4C73-9759-87F771A7062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039" autoAdjust="0"/>
  </p:normalViewPr>
  <p:slideViewPr>
    <p:cSldViewPr snapToGrid="0">
      <p:cViewPr varScale="1">
        <p:scale>
          <a:sx n="106" d="100"/>
          <a:sy n="106" d="100"/>
        </p:scale>
        <p:origin x="117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4eed8cf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4eed8cf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Selamat</a:t>
            </a:r>
            <a:r>
              <a:rPr dirty="0"/>
              <a:t> </a:t>
            </a:r>
            <a:r>
              <a:rPr dirty="0" err="1"/>
              <a:t>siang</a:t>
            </a:r>
            <a:r>
              <a:rPr dirty="0"/>
              <a:t> </a:t>
            </a:r>
            <a:r>
              <a:rPr dirty="0" err="1"/>
              <a:t>pak</a:t>
            </a:r>
            <a:r>
              <a:rPr dirty="0"/>
              <a:t> </a:t>
            </a:r>
            <a:r>
              <a:rPr dirty="0" err="1"/>
              <a:t>Handri</a:t>
            </a:r>
            <a:r>
              <a:rPr dirty="0"/>
              <a:t>, </a:t>
            </a:r>
            <a:r>
              <a:rPr dirty="0" err="1"/>
              <a:t>pak</a:t>
            </a:r>
            <a:r>
              <a:rPr dirty="0"/>
              <a:t> Bayu, </a:t>
            </a:r>
            <a:r>
              <a:rPr dirty="0" err="1"/>
              <a:t>pak</a:t>
            </a:r>
            <a:r>
              <a:rPr dirty="0"/>
              <a:t> </a:t>
            </a:r>
            <a:r>
              <a:rPr dirty="0" err="1"/>
              <a:t>Ardi</a:t>
            </a:r>
            <a:r>
              <a:rPr dirty="0"/>
              <a:t>, </a:t>
            </a:r>
            <a:r>
              <a:rPr dirty="0" err="1"/>
              <a:t>pak</a:t>
            </a:r>
            <a:r>
              <a:rPr dirty="0"/>
              <a:t> Hadri dan mas Ibnu, </a:t>
            </a:r>
            <a:r>
              <a:rPr dirty="0" err="1"/>
              <a:t>perkenalkan</a:t>
            </a:r>
            <a:r>
              <a:rPr dirty="0"/>
              <a:t> </a:t>
            </a:r>
            <a:r>
              <a:rPr dirty="0" err="1"/>
              <a:t>saya</a:t>
            </a:r>
            <a:r>
              <a:rPr dirty="0"/>
              <a:t> Leona </a:t>
            </a:r>
            <a:r>
              <a:rPr dirty="0" err="1"/>
              <a:t>Lovita</a:t>
            </a:r>
            <a:r>
              <a:rPr dirty="0"/>
              <a:t> </a:t>
            </a:r>
            <a:r>
              <a:rPr dirty="0" err="1"/>
              <a:t>saya</a:t>
            </a:r>
            <a:r>
              <a:rPr dirty="0"/>
              <a:t> </a:t>
            </a:r>
            <a:r>
              <a:rPr dirty="0" err="1"/>
              <a:t>dari</a:t>
            </a:r>
            <a:r>
              <a:rPr dirty="0"/>
              <a:t> </a:t>
            </a:r>
            <a:r>
              <a:rPr dirty="0" err="1"/>
              <a:t>prodi</a:t>
            </a:r>
            <a:r>
              <a:rPr dirty="0"/>
              <a:t> </a:t>
            </a:r>
            <a:r>
              <a:rPr dirty="0" err="1"/>
              <a:t>Informatika</a:t>
            </a:r>
            <a:r>
              <a:rPr dirty="0"/>
              <a:t> </a:t>
            </a:r>
            <a:r>
              <a:rPr dirty="0" err="1"/>
              <a:t>akan</a:t>
            </a:r>
            <a:r>
              <a:rPr dirty="0"/>
              <a:t> </a:t>
            </a:r>
            <a:r>
              <a:rPr dirty="0" err="1"/>
              <a:t>memaparkan</a:t>
            </a:r>
            <a:r>
              <a:rPr dirty="0"/>
              <a:t> </a:t>
            </a:r>
            <a:r>
              <a:rPr dirty="0" err="1"/>
              <a:t>presentasi</a:t>
            </a:r>
            <a:r>
              <a:rPr dirty="0"/>
              <a:t> </a:t>
            </a:r>
            <a:r>
              <a:rPr dirty="0" err="1"/>
              <a:t>terkait</a:t>
            </a:r>
            <a:r>
              <a:rPr dirty="0"/>
              <a:t> </a:t>
            </a:r>
            <a:r>
              <a:rPr dirty="0" err="1"/>
              <a:t>laporan</a:t>
            </a:r>
            <a:r>
              <a:rPr dirty="0"/>
              <a:t> </a:t>
            </a:r>
            <a:r>
              <a:rPr dirty="0" err="1"/>
              <a:t>pelaksanaan</a:t>
            </a:r>
            <a:r>
              <a:rPr dirty="0"/>
              <a:t> </a:t>
            </a:r>
            <a:r>
              <a:rPr dirty="0" err="1"/>
              <a:t>magang</a:t>
            </a:r>
            <a:r>
              <a:rPr dirty="0"/>
              <a:t> yang </a:t>
            </a:r>
            <a:r>
              <a:rPr dirty="0" err="1"/>
              <a:t>saya</a:t>
            </a:r>
            <a:r>
              <a:rPr dirty="0"/>
              <a:t> </a:t>
            </a:r>
            <a:r>
              <a:rPr dirty="0" err="1"/>
              <a:t>lakukan</a:t>
            </a:r>
            <a:r>
              <a:rPr dirty="0"/>
              <a:t>.</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Kemudian</a:t>
            </a:r>
            <a:r>
              <a:rPr dirty="0"/>
              <a:t> </a:t>
            </a:r>
            <a:r>
              <a:rPr dirty="0" err="1"/>
              <a:t>saya</a:t>
            </a:r>
            <a:r>
              <a:rPr dirty="0"/>
              <a:t> </a:t>
            </a:r>
            <a:r>
              <a:rPr dirty="0" err="1"/>
              <a:t>mendesain</a:t>
            </a:r>
            <a:r>
              <a:rPr dirty="0"/>
              <a:t> dua </a:t>
            </a:r>
            <a:r>
              <a:rPr dirty="0" err="1"/>
              <a:t>tampilan</a:t>
            </a:r>
            <a:r>
              <a:rPr dirty="0"/>
              <a:t> dashboard OSLOG </a:t>
            </a:r>
            <a:r>
              <a:rPr dirty="0" err="1"/>
              <a:t>menggunakan</a:t>
            </a:r>
            <a:r>
              <a:rPr dirty="0"/>
              <a:t> Figma, </a:t>
            </a:r>
            <a:r>
              <a:rPr dirty="0" err="1"/>
              <a:t>ini</a:t>
            </a:r>
            <a:r>
              <a:rPr dirty="0"/>
              <a:t> </a:t>
            </a:r>
            <a:r>
              <a:rPr dirty="0" err="1"/>
              <a:t>tampilan</a:t>
            </a:r>
            <a:r>
              <a:rPr dirty="0"/>
              <a:t> dashboard </a:t>
            </a:r>
            <a:r>
              <a:rPr dirty="0" err="1"/>
              <a:t>pertama</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Kemudian</a:t>
            </a:r>
            <a:r>
              <a:rPr dirty="0"/>
              <a:t> </a:t>
            </a:r>
            <a:r>
              <a:rPr dirty="0" err="1"/>
              <a:t>ini</a:t>
            </a:r>
            <a:r>
              <a:rPr dirty="0"/>
              <a:t> </a:t>
            </a:r>
            <a:r>
              <a:rPr dirty="0" err="1"/>
              <a:t>tampilan</a:t>
            </a:r>
            <a:r>
              <a:rPr dirty="0"/>
              <a:t> dashboard </a:t>
            </a:r>
            <a:r>
              <a:rPr dirty="0" err="1"/>
              <a:t>kedua</a:t>
            </a:r>
            <a:r>
              <a:rPr dirty="0"/>
              <a:t> detail </a:t>
            </a:r>
            <a:r>
              <a:rPr dirty="0" err="1"/>
              <a:t>dari</a:t>
            </a:r>
            <a:r>
              <a:rPr dirty="0"/>
              <a:t> </a:t>
            </a:r>
            <a:r>
              <a:rPr dirty="0" err="1"/>
              <a:t>setiap</a:t>
            </a:r>
            <a:r>
              <a:rPr dirty="0"/>
              <a:t> </a:t>
            </a:r>
            <a:r>
              <a:rPr dirty="0" err="1"/>
              <a:t>pengemudi</a:t>
            </a:r>
            <a:r>
              <a:rPr dirty="0"/>
              <a:t>.</a:t>
            </a:r>
          </a:p>
        </p:txBody>
      </p:sp>
    </p:spTree>
    <p:extLst>
      <p:ext uri="{BB962C8B-B14F-4D97-AF65-F5344CB8AC3E}">
        <p14:creationId xmlns:p14="http://schemas.microsoft.com/office/powerpoint/2010/main" val="3579176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1600aa9339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1600aa9339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Untuk</a:t>
            </a:r>
            <a:r>
              <a:rPr dirty="0"/>
              <a:t> </a:t>
            </a:r>
            <a:r>
              <a:rPr dirty="0" err="1"/>
              <a:t>membuat</a:t>
            </a:r>
            <a:r>
              <a:rPr dirty="0"/>
              <a:t> dashboard OSLOG, </a:t>
            </a:r>
            <a:r>
              <a:rPr dirty="0" err="1"/>
              <a:t>menggunakan</a:t>
            </a:r>
            <a:r>
              <a:rPr dirty="0"/>
              <a:t> docker </a:t>
            </a:r>
            <a:r>
              <a:rPr dirty="0" err="1"/>
              <a:t>dengan</a:t>
            </a:r>
            <a:r>
              <a:rPr dirty="0"/>
              <a:t> </a:t>
            </a:r>
            <a:r>
              <a:rPr lang="id-ID" dirty="0"/>
              <a:t>k</a:t>
            </a:r>
            <a:r>
              <a:rPr dirty="0" err="1"/>
              <a:t>ontainer</a:t>
            </a:r>
            <a:r>
              <a:rPr dirty="0"/>
              <a:t> </a:t>
            </a:r>
            <a:r>
              <a:rPr lang="id-ID" dirty="0"/>
              <a:t>G</a:t>
            </a:r>
            <a:r>
              <a:rPr dirty="0" err="1"/>
              <a:t>rafana</a:t>
            </a:r>
            <a:r>
              <a:rPr dirty="0"/>
              <a:t> dan </a:t>
            </a:r>
            <a:r>
              <a:rPr dirty="0" err="1"/>
              <a:t>postgres</a:t>
            </a:r>
            <a:r>
              <a:rPr dirty="0"/>
              <a:t> </a:t>
            </a:r>
            <a:r>
              <a:rPr dirty="0" err="1"/>
              <a:t>sebagai</a:t>
            </a:r>
            <a:r>
              <a:rPr dirty="0"/>
              <a:t> database.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600aa9339_0_18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600aa9339_0_18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Berikut</a:t>
            </a:r>
            <a:r>
              <a:rPr dirty="0"/>
              <a:t> </a:t>
            </a:r>
            <a:r>
              <a:rPr dirty="0" err="1"/>
              <a:t>beberapa</a:t>
            </a:r>
            <a:r>
              <a:rPr dirty="0"/>
              <a:t> </a:t>
            </a:r>
            <a:r>
              <a:rPr dirty="0" err="1"/>
              <a:t>permasalahan</a:t>
            </a:r>
            <a:r>
              <a:rPr dirty="0"/>
              <a:t> </a:t>
            </a:r>
            <a:r>
              <a:rPr dirty="0" err="1"/>
              <a:t>atau</a:t>
            </a:r>
            <a:r>
              <a:rPr dirty="0"/>
              <a:t> </a:t>
            </a:r>
            <a:r>
              <a:rPr dirty="0" err="1"/>
              <a:t>kendala</a:t>
            </a:r>
            <a:r>
              <a:rPr dirty="0"/>
              <a:t> yang </a:t>
            </a:r>
            <a:r>
              <a:rPr dirty="0" err="1"/>
              <a:t>saya</a:t>
            </a:r>
            <a:r>
              <a:rPr dirty="0"/>
              <a:t> </a:t>
            </a:r>
            <a:r>
              <a:rPr dirty="0" err="1"/>
              <a:t>hadapi</a:t>
            </a:r>
            <a:r>
              <a:rPr dirty="0"/>
              <a:t> </a:t>
            </a:r>
            <a:r>
              <a:rPr lang="id-ID" dirty="0"/>
              <a:t>ketika menggunakan docker dan menghubungkan postgres ke grafana.</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Kendala</a:t>
            </a:r>
            <a:r>
              <a:rPr dirty="0"/>
              <a:t> yang </a:t>
            </a:r>
            <a:r>
              <a:rPr dirty="0" err="1"/>
              <a:t>pertama</a:t>
            </a:r>
            <a:r>
              <a:rPr dirty="0"/>
              <a:t> pada </a:t>
            </a:r>
            <a:r>
              <a:rPr dirty="0" err="1"/>
              <a:t>saat</a:t>
            </a:r>
            <a:r>
              <a:rPr dirty="0"/>
              <a:t> </a:t>
            </a:r>
            <a:r>
              <a:rPr dirty="0" err="1"/>
              <a:t>saya</a:t>
            </a:r>
            <a:r>
              <a:rPr dirty="0"/>
              <a:t> </a:t>
            </a:r>
            <a:r>
              <a:rPr dirty="0" err="1"/>
              <a:t>membuild</a:t>
            </a:r>
            <a:r>
              <a:rPr dirty="0"/>
              <a:t> </a:t>
            </a:r>
            <a:r>
              <a:rPr lang="id-ID" dirty="0"/>
              <a:t>G</a:t>
            </a:r>
            <a:r>
              <a:rPr dirty="0" err="1"/>
              <a:t>rafana</a:t>
            </a:r>
            <a:r>
              <a:rPr dirty="0"/>
              <a:t> dan </a:t>
            </a:r>
            <a:r>
              <a:rPr dirty="0" err="1"/>
              <a:t>postgres</a:t>
            </a:r>
            <a:r>
              <a:rPr dirty="0"/>
              <a:t> </a:t>
            </a:r>
            <a:r>
              <a:rPr dirty="0" err="1"/>
              <a:t>seperti</a:t>
            </a:r>
            <a:r>
              <a:rPr dirty="0"/>
              <a:t> </a:t>
            </a:r>
            <a:r>
              <a:rPr dirty="0" err="1"/>
              <a:t>biasa</a:t>
            </a:r>
            <a:r>
              <a:rPr dirty="0"/>
              <a:t> </a:t>
            </a:r>
            <a:r>
              <a:rPr dirty="0" err="1"/>
              <a:t>yaitu</a:t>
            </a:r>
            <a:r>
              <a:rPr dirty="0"/>
              <a:t> tutorial pada </a:t>
            </a:r>
            <a:r>
              <a:rPr dirty="0" err="1"/>
              <a:t>umumnya</a:t>
            </a:r>
            <a:r>
              <a:rPr dirty="0"/>
              <a:t>,</a:t>
            </a:r>
          </a:p>
          <a:p>
            <a:pPr marL="0" lvl="0" indent="0" algn="l" rtl="0">
              <a:spcBef>
                <a:spcPts val="0"/>
              </a:spcBef>
              <a:spcAft>
                <a:spcPts val="0"/>
              </a:spcAft>
              <a:buNone/>
            </a:pPr>
            <a:r>
              <a:rPr dirty="0" err="1"/>
              <a:t>tidak</a:t>
            </a:r>
            <a:r>
              <a:rPr dirty="0"/>
              <a:t> </a:t>
            </a:r>
            <a:r>
              <a:rPr dirty="0" err="1"/>
              <a:t>ada</a:t>
            </a:r>
            <a:r>
              <a:rPr dirty="0"/>
              <a:t> error </a:t>
            </a:r>
            <a:r>
              <a:rPr dirty="0" err="1"/>
              <a:t>saat</a:t>
            </a:r>
            <a:r>
              <a:rPr dirty="0"/>
              <a:t> build </a:t>
            </a:r>
            <a:r>
              <a:rPr dirty="0" err="1"/>
              <a:t>akan</a:t>
            </a:r>
            <a:r>
              <a:rPr dirty="0"/>
              <a:t> </a:t>
            </a:r>
            <a:r>
              <a:rPr dirty="0" err="1"/>
              <a:t>tetapi</a:t>
            </a:r>
            <a:r>
              <a:rPr dirty="0"/>
              <a:t> </a:t>
            </a:r>
            <a:r>
              <a:rPr dirty="0" err="1"/>
              <a:t>bermasalah</a:t>
            </a:r>
            <a:r>
              <a:rPr dirty="0"/>
              <a:t> </a:t>
            </a:r>
            <a:r>
              <a:rPr lang="id-ID" dirty="0"/>
              <a:t>K</a:t>
            </a:r>
            <a:r>
              <a:rPr dirty="0" err="1"/>
              <a:t>etika</a:t>
            </a:r>
            <a:r>
              <a:rPr dirty="0"/>
              <a:t> </a:t>
            </a:r>
            <a:r>
              <a:rPr dirty="0" err="1"/>
              <a:t>mengkoneksikan</a:t>
            </a:r>
            <a:r>
              <a:rPr dirty="0"/>
              <a:t> </a:t>
            </a:r>
            <a:r>
              <a:rPr dirty="0" err="1"/>
              <a:t>postgres</a:t>
            </a:r>
            <a:r>
              <a:rPr dirty="0"/>
              <a:t> </a:t>
            </a:r>
            <a:r>
              <a:rPr dirty="0" err="1"/>
              <a:t>ke</a:t>
            </a:r>
            <a:r>
              <a:rPr dirty="0"/>
              <a:t> </a:t>
            </a:r>
            <a:r>
              <a:rPr lang="id-ID" dirty="0"/>
              <a:t>G</a:t>
            </a:r>
            <a:r>
              <a:rPr dirty="0" err="1"/>
              <a:t>rafana</a:t>
            </a:r>
            <a:r>
              <a:rPr dirty="0"/>
              <a:t>.</a:t>
            </a:r>
          </a:p>
          <a:p>
            <a:pPr marL="0" lvl="0" indent="0" algn="l" rtl="0">
              <a:spcBef>
                <a:spcPts val="0"/>
              </a:spcBef>
              <a:spcAft>
                <a:spcPts val="0"/>
              </a:spcAft>
              <a:buNone/>
            </a:pPr>
            <a:endParaRPr lang="id-ID" dirty="0"/>
          </a:p>
          <a:p>
            <a:pPr marL="0" lvl="0" indent="0" algn="l" rtl="0">
              <a:spcBef>
                <a:spcPts val="0"/>
              </a:spcBef>
              <a:spcAft>
                <a:spcPts val="0"/>
              </a:spcAft>
              <a:buNone/>
            </a:pPr>
            <a:r>
              <a:rPr lang="id-ID" dirty="0"/>
              <a:t>Kendala yang kedua saya mencoba membuild pgadmin dan setting port juga install Dbeaver sebagai penghubung database,</a:t>
            </a:r>
          </a:p>
          <a:p>
            <a:pPr marL="0" lvl="0" indent="0" algn="l" rtl="0">
              <a:spcBef>
                <a:spcPts val="0"/>
              </a:spcBef>
              <a:spcAft>
                <a:spcPts val="0"/>
              </a:spcAft>
              <a:buNone/>
            </a:pPr>
            <a:r>
              <a:rPr lang="id-ID" dirty="0"/>
              <a:t>Cara ini juga gagal dan tidak berpengaruh sama sekali.</a:t>
            </a:r>
          </a:p>
          <a:p>
            <a:pPr marL="0" lvl="0" indent="0" algn="l" rtl="0">
              <a:spcBef>
                <a:spcPts val="0"/>
              </a:spcBef>
              <a:spcAft>
                <a:spcPts val="0"/>
              </a:spcAft>
              <a:buNone/>
            </a:pPr>
            <a:endParaRPr lang="id-ID" dirty="0"/>
          </a:p>
          <a:p>
            <a:pPr marL="0" lvl="0" indent="0" algn="l" rtl="0">
              <a:spcBef>
                <a:spcPts val="0"/>
              </a:spcBef>
              <a:spcAft>
                <a:spcPts val="0"/>
              </a:spcAft>
              <a:buNone/>
            </a:pPr>
            <a:r>
              <a:rPr lang="id-ID" dirty="0"/>
              <a:t>Kendala yang ketiga saya mencoba pull image berbagai versi grafana dan posgres,</a:t>
            </a:r>
            <a:br>
              <a:rPr lang="id-ID" dirty="0"/>
            </a:br>
            <a:r>
              <a:rPr lang="id-ID" dirty="0"/>
              <a:t>Hasil dari percobaan ini sama seperti cara nomor 1 </a:t>
            </a:r>
            <a:r>
              <a:rPr lang="nn-NO" dirty="0"/>
              <a:t>tidak ada error saat build akan tetapi bermasalah Ketika mengkoneksikan postgres ke Grafana.</a:t>
            </a:r>
          </a:p>
        </p:txBody>
      </p:sp>
    </p:spTree>
    <p:extLst>
      <p:ext uri="{BB962C8B-B14F-4D97-AF65-F5344CB8AC3E}">
        <p14:creationId xmlns:p14="http://schemas.microsoft.com/office/powerpoint/2010/main" val="2889080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Kendala</a:t>
            </a:r>
            <a:r>
              <a:rPr dirty="0"/>
              <a:t> yang </a:t>
            </a:r>
            <a:r>
              <a:rPr dirty="0" err="1"/>
              <a:t>keempat</a:t>
            </a:r>
            <a:r>
              <a:rPr dirty="0"/>
              <a:t> </a:t>
            </a:r>
            <a:r>
              <a:rPr dirty="0" err="1"/>
              <a:t>saya</a:t>
            </a:r>
            <a:r>
              <a:rPr dirty="0"/>
              <a:t> </a:t>
            </a:r>
            <a:r>
              <a:rPr dirty="0" err="1"/>
              <a:t>coba</a:t>
            </a:r>
            <a:r>
              <a:rPr dirty="0"/>
              <a:t> setup manual file docker compose, </a:t>
            </a:r>
            <a:r>
              <a:rPr lang="id-ID" dirty="0"/>
              <a:t>G</a:t>
            </a:r>
            <a:r>
              <a:rPr dirty="0" err="1"/>
              <a:t>rafana</a:t>
            </a:r>
            <a:r>
              <a:rPr dirty="0"/>
              <a:t>, dan environment,</a:t>
            </a:r>
            <a:br>
              <a:rPr dirty="0"/>
            </a:br>
            <a:r>
              <a:rPr dirty="0"/>
              <a:t>Cara yang </a:t>
            </a:r>
            <a:r>
              <a:rPr dirty="0" err="1"/>
              <a:t>ini</a:t>
            </a:r>
            <a:r>
              <a:rPr dirty="0"/>
              <a:t> </a:t>
            </a:r>
            <a:r>
              <a:rPr dirty="0" err="1"/>
              <a:t>ada</a:t>
            </a:r>
            <a:r>
              <a:rPr dirty="0"/>
              <a:t> </a:t>
            </a:r>
            <a:r>
              <a:rPr dirty="0" err="1"/>
              <a:t>gagal</a:t>
            </a:r>
            <a:r>
              <a:rPr dirty="0"/>
              <a:t> di </a:t>
            </a:r>
            <a:r>
              <a:rPr dirty="0" err="1"/>
              <a:t>bagian</a:t>
            </a:r>
            <a:r>
              <a:rPr dirty="0"/>
              <a:t> stuck login page, </a:t>
            </a:r>
            <a:r>
              <a:rPr dirty="0" err="1"/>
              <a:t>jadi</a:t>
            </a:r>
            <a:r>
              <a:rPr dirty="0"/>
              <a:t> </a:t>
            </a:r>
            <a:r>
              <a:rPr lang="id-ID" dirty="0"/>
              <a:t>G</a:t>
            </a:r>
            <a:r>
              <a:rPr dirty="0" err="1"/>
              <a:t>rafana</a:t>
            </a:r>
            <a:r>
              <a:rPr dirty="0"/>
              <a:t> </a:t>
            </a:r>
            <a:r>
              <a:rPr dirty="0" err="1"/>
              <a:t>tidak</a:t>
            </a:r>
            <a:r>
              <a:rPr dirty="0"/>
              <a:t> </a:t>
            </a:r>
            <a:r>
              <a:rPr dirty="0" err="1"/>
              <a:t>bisa</a:t>
            </a:r>
            <a:r>
              <a:rPr dirty="0"/>
              <a:t> login </a:t>
            </a:r>
            <a:r>
              <a:rPr dirty="0" err="1"/>
              <a:t>menjadi</a:t>
            </a:r>
            <a:r>
              <a:rPr dirty="0"/>
              <a:t> view mode.</a:t>
            </a:r>
            <a:br>
              <a:rPr dirty="0"/>
            </a:br>
            <a:r>
              <a:rPr dirty="0" err="1"/>
              <a:t>Kemudian</a:t>
            </a:r>
            <a:r>
              <a:rPr dirty="0"/>
              <a:t> </a:t>
            </a:r>
            <a:r>
              <a:rPr dirty="0" err="1"/>
              <a:t>masih</a:t>
            </a:r>
            <a:r>
              <a:rPr dirty="0"/>
              <a:t> </a:t>
            </a:r>
            <a:r>
              <a:rPr dirty="0" err="1"/>
              <a:t>gagal</a:t>
            </a:r>
            <a:r>
              <a:rPr dirty="0"/>
              <a:t> juga </a:t>
            </a:r>
            <a:r>
              <a:rPr dirty="0" err="1"/>
              <a:t>untuk</a:t>
            </a:r>
            <a:r>
              <a:rPr dirty="0"/>
              <a:t> </a:t>
            </a:r>
            <a:r>
              <a:rPr dirty="0" err="1"/>
              <a:t>postgres</a:t>
            </a:r>
            <a:r>
              <a:rPr dirty="0"/>
              <a:t> </a:t>
            </a:r>
            <a:r>
              <a:rPr dirty="0" err="1"/>
              <a:t>koneksi</a:t>
            </a:r>
            <a:r>
              <a:rPr dirty="0"/>
              <a:t> </a:t>
            </a:r>
            <a:r>
              <a:rPr dirty="0" err="1"/>
              <a:t>ke</a:t>
            </a:r>
            <a:r>
              <a:rPr dirty="0"/>
              <a:t> </a:t>
            </a:r>
            <a:r>
              <a:rPr lang="id-ID" dirty="0"/>
              <a:t>G</a:t>
            </a:r>
            <a:r>
              <a:rPr dirty="0" err="1"/>
              <a:t>rafana</a:t>
            </a:r>
            <a:r>
              <a:rPr dirty="0"/>
              <a:t>.</a:t>
            </a:r>
          </a:p>
        </p:txBody>
      </p:sp>
    </p:spTree>
    <p:extLst>
      <p:ext uri="{BB962C8B-B14F-4D97-AF65-F5344CB8AC3E}">
        <p14:creationId xmlns:p14="http://schemas.microsoft.com/office/powerpoint/2010/main" val="4208692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Kendala</a:t>
            </a:r>
            <a:r>
              <a:rPr dirty="0"/>
              <a:t> yang </a:t>
            </a:r>
            <a:r>
              <a:rPr dirty="0" err="1"/>
              <a:t>kelima</a:t>
            </a:r>
            <a:r>
              <a:rPr dirty="0"/>
              <a:t>, </a:t>
            </a:r>
            <a:r>
              <a:rPr dirty="0" err="1"/>
              <a:t>disini</a:t>
            </a:r>
            <a:r>
              <a:rPr dirty="0"/>
              <a:t> </a:t>
            </a:r>
            <a:r>
              <a:rPr dirty="0" err="1"/>
              <a:t>saya</a:t>
            </a:r>
            <a:r>
              <a:rPr dirty="0"/>
              <a:t> </a:t>
            </a:r>
            <a:r>
              <a:rPr dirty="0" err="1"/>
              <a:t>coba</a:t>
            </a:r>
            <a:r>
              <a:rPr dirty="0"/>
              <a:t> </a:t>
            </a:r>
            <a:r>
              <a:rPr dirty="0" err="1"/>
              <a:t>langsung</a:t>
            </a:r>
            <a:r>
              <a:rPr dirty="0"/>
              <a:t> compose up file docker compose,</a:t>
            </a:r>
            <a:br>
              <a:rPr dirty="0"/>
            </a:br>
            <a:r>
              <a:rPr dirty="0"/>
              <a:t>Ada error di </a:t>
            </a:r>
            <a:r>
              <a:rPr dirty="0" err="1"/>
              <a:t>koneksi</a:t>
            </a:r>
            <a:r>
              <a:rPr dirty="0"/>
              <a:t> server </a:t>
            </a:r>
            <a:r>
              <a:rPr dirty="0" err="1"/>
              <a:t>saat</a:t>
            </a:r>
            <a:r>
              <a:rPr dirty="0"/>
              <a:t> </a:t>
            </a:r>
            <a:r>
              <a:rPr dirty="0" err="1"/>
              <a:t>menambah</a:t>
            </a:r>
            <a:r>
              <a:rPr dirty="0"/>
              <a:t> plugin </a:t>
            </a:r>
            <a:r>
              <a:rPr dirty="0" err="1"/>
              <a:t>postgres</a:t>
            </a:r>
            <a:r>
              <a:rPr dirty="0"/>
              <a:t> di </a:t>
            </a:r>
            <a:r>
              <a:rPr lang="id-ID" dirty="0"/>
              <a:t>G</a:t>
            </a:r>
            <a:r>
              <a:rPr dirty="0" err="1"/>
              <a:t>rafana</a:t>
            </a:r>
            <a:r>
              <a:rPr dirty="0"/>
              <a:t>.</a:t>
            </a:r>
          </a:p>
        </p:txBody>
      </p:sp>
    </p:spTree>
    <p:extLst>
      <p:ext uri="{BB962C8B-B14F-4D97-AF65-F5344CB8AC3E}">
        <p14:creationId xmlns:p14="http://schemas.microsoft.com/office/powerpoint/2010/main" val="4208724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1600aa9339_0_18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1600aa9339_0_18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Setelah</a:t>
            </a:r>
            <a:r>
              <a:rPr dirty="0"/>
              <a:t> </a:t>
            </a:r>
            <a:r>
              <a:rPr dirty="0" err="1"/>
              <a:t>banyak</a:t>
            </a:r>
            <a:r>
              <a:rPr dirty="0"/>
              <a:t> </a:t>
            </a:r>
            <a:r>
              <a:rPr dirty="0" err="1"/>
              <a:t>kendala</a:t>
            </a:r>
            <a:r>
              <a:rPr dirty="0"/>
              <a:t> yang </a:t>
            </a:r>
            <a:r>
              <a:rPr dirty="0" err="1"/>
              <a:t>saya</a:t>
            </a:r>
            <a:r>
              <a:rPr dirty="0"/>
              <a:t> </a:t>
            </a:r>
            <a:r>
              <a:rPr dirty="0" err="1"/>
              <a:t>hadapi</a:t>
            </a:r>
            <a:r>
              <a:rPr dirty="0"/>
              <a:t>, </a:t>
            </a:r>
            <a:r>
              <a:rPr dirty="0" err="1"/>
              <a:t>saya</a:t>
            </a:r>
            <a:r>
              <a:rPr dirty="0"/>
              <a:t> </a:t>
            </a:r>
            <a:r>
              <a:rPr dirty="0" err="1"/>
              <a:t>menemukan</a:t>
            </a:r>
            <a:r>
              <a:rPr dirty="0"/>
              <a:t> </a:t>
            </a:r>
            <a:r>
              <a:rPr dirty="0" err="1"/>
              <a:t>suatu</a:t>
            </a:r>
            <a:r>
              <a:rPr dirty="0"/>
              <a:t> </a:t>
            </a:r>
            <a:r>
              <a:rPr dirty="0" err="1"/>
              <a:t>solusi</a:t>
            </a:r>
            <a:r>
              <a:rPr dirty="0"/>
              <a:t> </a:t>
            </a:r>
            <a:r>
              <a:rPr dirty="0" err="1"/>
              <a:t>hingga</a:t>
            </a:r>
            <a:r>
              <a:rPr dirty="0"/>
              <a:t> </a:t>
            </a:r>
            <a:r>
              <a:rPr dirty="0" err="1"/>
              <a:t>akhirnya</a:t>
            </a:r>
            <a:r>
              <a:rPr dirty="0"/>
              <a:t> </a:t>
            </a:r>
            <a:r>
              <a:rPr dirty="0" err="1"/>
              <a:t>postgres</a:t>
            </a:r>
            <a:r>
              <a:rPr dirty="0"/>
              <a:t> </a:t>
            </a:r>
            <a:r>
              <a:rPr dirty="0" err="1"/>
              <a:t>bisa</a:t>
            </a:r>
            <a:r>
              <a:rPr dirty="0"/>
              <a:t> </a:t>
            </a:r>
            <a:r>
              <a:rPr dirty="0" err="1"/>
              <a:t>berkoneksi</a:t>
            </a:r>
            <a:r>
              <a:rPr dirty="0"/>
              <a:t> </a:t>
            </a:r>
            <a:r>
              <a:rPr dirty="0" err="1"/>
              <a:t>ke</a:t>
            </a:r>
            <a:r>
              <a:rPr dirty="0"/>
              <a:t> </a:t>
            </a:r>
            <a:r>
              <a:rPr lang="id-ID" dirty="0"/>
              <a:t>G</a:t>
            </a:r>
            <a:r>
              <a:rPr dirty="0" err="1"/>
              <a:t>rafana</a:t>
            </a:r>
            <a:r>
              <a:rPr dirty="0"/>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1600aa933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1600aa933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Pertama</a:t>
            </a:r>
            <a:r>
              <a:rPr dirty="0"/>
              <a:t> </a:t>
            </a:r>
            <a:r>
              <a:rPr dirty="0" err="1"/>
              <a:t>saya</a:t>
            </a:r>
            <a:r>
              <a:rPr dirty="0"/>
              <a:t> </a:t>
            </a:r>
            <a:r>
              <a:rPr dirty="0" err="1"/>
              <a:t>membuat</a:t>
            </a:r>
            <a:r>
              <a:rPr dirty="0"/>
              <a:t> file docker-compose.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1600aa933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1600aa933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Kemudian</a:t>
            </a:r>
            <a:r>
              <a:rPr dirty="0"/>
              <a:t> </a:t>
            </a:r>
            <a:r>
              <a:rPr dirty="0" err="1"/>
              <a:t>disini</a:t>
            </a:r>
            <a:r>
              <a:rPr dirty="0"/>
              <a:t> </a:t>
            </a:r>
            <a:r>
              <a:rPr dirty="0" err="1"/>
              <a:t>setupnya</a:t>
            </a:r>
            <a:r>
              <a:rPr dirty="0"/>
              <a:t> </a:t>
            </a:r>
            <a:r>
              <a:rPr dirty="0" err="1"/>
              <a:t>berbeda</a:t>
            </a:r>
            <a:r>
              <a:rPr dirty="0"/>
              <a:t> </a:t>
            </a:r>
            <a:r>
              <a:rPr dirty="0" err="1"/>
              <a:t>dengan</a:t>
            </a:r>
            <a:r>
              <a:rPr dirty="0"/>
              <a:t> </a:t>
            </a:r>
            <a:r>
              <a:rPr dirty="0" err="1"/>
              <a:t>sebelumnya</a:t>
            </a:r>
            <a:r>
              <a:rPr dirty="0"/>
              <a:t> </a:t>
            </a:r>
            <a:r>
              <a:rPr dirty="0" err="1"/>
              <a:t>menggunakan</a:t>
            </a:r>
            <a:r>
              <a:rPr dirty="0"/>
              <a:t> </a:t>
            </a:r>
            <a:r>
              <a:rPr dirty="0" err="1"/>
              <a:t>versi</a:t>
            </a:r>
            <a:r>
              <a:rPr dirty="0"/>
              <a:t> 3 dan </a:t>
            </a:r>
            <a:r>
              <a:rPr dirty="0" err="1"/>
              <a:t>susunan</a:t>
            </a:r>
            <a:r>
              <a:rPr dirty="0"/>
              <a:t> </a:t>
            </a:r>
            <a:r>
              <a:rPr dirty="0" err="1"/>
              <a:t>kode</a:t>
            </a:r>
            <a:r>
              <a:rPr dirty="0"/>
              <a:t> juga </a:t>
            </a:r>
            <a:r>
              <a:rPr dirty="0" err="1"/>
              <a:t>berbeda</a:t>
            </a:r>
            <a:r>
              <a:rPr dirty="0"/>
              <a:t>.</a:t>
            </a:r>
          </a:p>
        </p:txBody>
      </p:sp>
    </p:spTree>
    <p:extLst>
      <p:ext uri="{BB962C8B-B14F-4D97-AF65-F5344CB8AC3E}">
        <p14:creationId xmlns:p14="http://schemas.microsoft.com/office/powerpoint/2010/main" val="2201121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14d2289e05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14d2289e05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Disini</a:t>
            </a:r>
            <a:r>
              <a:rPr dirty="0"/>
              <a:t> </a:t>
            </a:r>
            <a:r>
              <a:rPr dirty="0" err="1"/>
              <a:t>saya</a:t>
            </a:r>
            <a:r>
              <a:rPr dirty="0"/>
              <a:t> </a:t>
            </a:r>
            <a:r>
              <a:rPr dirty="0" err="1"/>
              <a:t>sebagai</a:t>
            </a:r>
            <a:r>
              <a:rPr dirty="0"/>
              <a:t> design </a:t>
            </a:r>
            <a:r>
              <a:rPr dirty="0" err="1"/>
              <a:t>ui</a:t>
            </a:r>
            <a:r>
              <a:rPr dirty="0"/>
              <a:t>/</a:t>
            </a:r>
            <a:r>
              <a:rPr dirty="0" err="1"/>
              <a:t>ux</a:t>
            </a:r>
            <a:r>
              <a:rPr dirty="0"/>
              <a:t>, </a:t>
            </a:r>
            <a:r>
              <a:rPr dirty="0" err="1"/>
              <a:t>memiliki</a:t>
            </a:r>
            <a:r>
              <a:rPr dirty="0"/>
              <a:t> </a:t>
            </a:r>
            <a:r>
              <a:rPr dirty="0" err="1"/>
              <a:t>tugas</a:t>
            </a:r>
            <a:r>
              <a:rPr dirty="0"/>
              <a:t> </a:t>
            </a:r>
            <a:r>
              <a:rPr dirty="0" err="1"/>
              <a:t>utama</a:t>
            </a:r>
            <a:r>
              <a:rPr dirty="0"/>
              <a:t> </a:t>
            </a:r>
            <a:r>
              <a:rPr dirty="0" err="1"/>
              <a:t>untuk</a:t>
            </a:r>
            <a:r>
              <a:rPr dirty="0"/>
              <a:t> </a:t>
            </a:r>
            <a:r>
              <a:rPr dirty="0" err="1"/>
              <a:t>mendesain</a:t>
            </a:r>
            <a:r>
              <a:rPr dirty="0"/>
              <a:t> dashboard </a:t>
            </a:r>
            <a:r>
              <a:rPr dirty="0" err="1"/>
              <a:t>menggunakan</a:t>
            </a:r>
            <a:r>
              <a:rPr dirty="0"/>
              <a:t> software Figma.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1600aa9339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1600aa933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Selanjutnya</a:t>
            </a:r>
            <a:r>
              <a:rPr dirty="0"/>
              <a:t> </a:t>
            </a:r>
            <a:r>
              <a:rPr dirty="0" err="1"/>
              <a:t>saya</a:t>
            </a:r>
            <a:r>
              <a:rPr dirty="0"/>
              <a:t> </a:t>
            </a:r>
            <a:r>
              <a:rPr dirty="0" err="1"/>
              <a:t>melakukan</a:t>
            </a:r>
            <a:r>
              <a:rPr dirty="0"/>
              <a:t> build pada file docker-compose dan </a:t>
            </a:r>
            <a:r>
              <a:rPr dirty="0" err="1"/>
              <a:t>mengakses</a:t>
            </a:r>
            <a:r>
              <a:rPr dirty="0"/>
              <a:t> database,</a:t>
            </a:r>
          </a:p>
          <a:p>
            <a:pPr marL="0" lvl="0" indent="0" algn="l" rtl="0">
              <a:spcBef>
                <a:spcPts val="0"/>
              </a:spcBef>
              <a:spcAft>
                <a:spcPts val="0"/>
              </a:spcAft>
              <a:buNone/>
            </a:pPr>
            <a:r>
              <a:rPr dirty="0" err="1"/>
              <a:t>sebelumnya</a:t>
            </a:r>
            <a:r>
              <a:rPr dirty="0"/>
              <a:t> </a:t>
            </a:r>
            <a:r>
              <a:rPr dirty="0" err="1"/>
              <a:t>saya</a:t>
            </a:r>
            <a:r>
              <a:rPr dirty="0"/>
              <a:t> </a:t>
            </a:r>
            <a:r>
              <a:rPr dirty="0" err="1"/>
              <a:t>mengakses</a:t>
            </a:r>
            <a:r>
              <a:rPr dirty="0"/>
              <a:t> </a:t>
            </a:r>
            <a:r>
              <a:rPr dirty="0" err="1"/>
              <a:t>dengan</a:t>
            </a:r>
            <a:r>
              <a:rPr dirty="0"/>
              <a:t> </a:t>
            </a:r>
            <a:r>
              <a:rPr dirty="0" err="1"/>
              <a:t>menambahkan</a:t>
            </a:r>
            <a:r>
              <a:rPr dirty="0"/>
              <a:t> port </a:t>
            </a:r>
            <a:r>
              <a:rPr dirty="0" err="1"/>
              <a:t>tapi</a:t>
            </a:r>
            <a:r>
              <a:rPr dirty="0"/>
              <a:t> </a:t>
            </a:r>
            <a:r>
              <a:rPr dirty="0" err="1"/>
              <a:t>ada</a:t>
            </a:r>
            <a:r>
              <a:rPr dirty="0"/>
              <a:t> error, </a:t>
            </a:r>
            <a:r>
              <a:rPr dirty="0" err="1"/>
              <a:t>saya</a:t>
            </a:r>
            <a:r>
              <a:rPr dirty="0"/>
              <a:t> </a:t>
            </a:r>
            <a:r>
              <a:rPr dirty="0" err="1"/>
              <a:t>coba</a:t>
            </a:r>
            <a:r>
              <a:rPr dirty="0"/>
              <a:t> </a:t>
            </a:r>
            <a:r>
              <a:rPr dirty="0" err="1"/>
              <a:t>tanpa</a:t>
            </a:r>
            <a:r>
              <a:rPr dirty="0"/>
              <a:t> port </a:t>
            </a:r>
            <a:r>
              <a:rPr dirty="0" err="1"/>
              <a:t>berhasil</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1600aa933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1600aa933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a:t>I</a:t>
            </a:r>
            <a:r>
              <a:rPr lang="id-ID" dirty="0"/>
              <a:t>n</a:t>
            </a:r>
            <a:r>
              <a:rPr dirty="0" err="1"/>
              <a:t>i</a:t>
            </a:r>
            <a:r>
              <a:rPr dirty="0"/>
              <a:t> </a:t>
            </a:r>
            <a:r>
              <a:rPr dirty="0" err="1"/>
              <a:t>tampilan</a:t>
            </a:r>
            <a:r>
              <a:rPr dirty="0"/>
              <a:t> </a:t>
            </a:r>
            <a:r>
              <a:rPr lang="id-ID" dirty="0"/>
              <a:t>c</a:t>
            </a:r>
            <a:r>
              <a:rPr dirty="0" err="1"/>
              <a:t>ontainer</a:t>
            </a:r>
            <a:r>
              <a:rPr dirty="0"/>
              <a:t> </a:t>
            </a:r>
            <a:r>
              <a:rPr dirty="0" err="1"/>
              <a:t>dari</a:t>
            </a:r>
            <a:r>
              <a:rPr dirty="0"/>
              <a:t> </a:t>
            </a:r>
            <a:r>
              <a:rPr dirty="0" err="1"/>
              <a:t>hasil</a:t>
            </a:r>
            <a:r>
              <a:rPr dirty="0"/>
              <a:t> compose </a:t>
            </a:r>
            <a:r>
              <a:rPr dirty="0" err="1"/>
              <a:t>langsung</a:t>
            </a:r>
            <a:r>
              <a:rPr dirty="0"/>
              <a:t> </a:t>
            </a:r>
            <a:r>
              <a:rPr dirty="0" err="1"/>
              <a:t>dari</a:t>
            </a:r>
            <a:r>
              <a:rPr dirty="0"/>
              <a:t> file docker compose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1600aa933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1600aa933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Ini</a:t>
            </a:r>
            <a:r>
              <a:rPr dirty="0"/>
              <a:t> image yang </a:t>
            </a:r>
            <a:r>
              <a:rPr dirty="0" err="1"/>
              <a:t>digunakan</a:t>
            </a:r>
            <a:endParaRPr dirty="0"/>
          </a:p>
        </p:txBody>
      </p:sp>
    </p:spTree>
    <p:extLst>
      <p:ext uri="{BB962C8B-B14F-4D97-AF65-F5344CB8AC3E}">
        <p14:creationId xmlns:p14="http://schemas.microsoft.com/office/powerpoint/2010/main" val="1717758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1600aa933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1600aa933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a:t>Ada 3 volume yang </a:t>
            </a:r>
            <a:r>
              <a:rPr dirty="0" err="1"/>
              <a:t>digunakan</a:t>
            </a:r>
            <a:r>
              <a:rPr dirty="0"/>
              <a:t> </a:t>
            </a:r>
            <a:r>
              <a:rPr dirty="0" err="1"/>
              <a:t>sesuai</a:t>
            </a:r>
            <a:r>
              <a:rPr dirty="0"/>
              <a:t> </a:t>
            </a:r>
            <a:r>
              <a:rPr lang="id-ID" dirty="0"/>
              <a:t>c</a:t>
            </a:r>
            <a:r>
              <a:rPr dirty="0" err="1"/>
              <a:t>ontainer</a:t>
            </a:r>
            <a:r>
              <a:rPr dirty="0"/>
              <a:t> yang </a:t>
            </a:r>
            <a:r>
              <a:rPr dirty="0" err="1"/>
              <a:t>ada</a:t>
            </a:r>
            <a:endParaRPr dirty="0"/>
          </a:p>
        </p:txBody>
      </p:sp>
    </p:spTree>
    <p:extLst>
      <p:ext uri="{BB962C8B-B14F-4D97-AF65-F5344CB8AC3E}">
        <p14:creationId xmlns:p14="http://schemas.microsoft.com/office/powerpoint/2010/main" val="3184238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1600aa933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1600aa933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Selanjutnya</a:t>
            </a:r>
            <a:r>
              <a:rPr dirty="0"/>
              <a:t> </a:t>
            </a:r>
            <a:r>
              <a:rPr dirty="0" err="1"/>
              <a:t>saya</a:t>
            </a:r>
            <a:r>
              <a:rPr dirty="0"/>
              <a:t> </a:t>
            </a:r>
            <a:r>
              <a:rPr dirty="0" err="1"/>
              <a:t>melakukan</a:t>
            </a:r>
            <a:r>
              <a:rPr dirty="0"/>
              <a:t> setting pada plugin </a:t>
            </a:r>
            <a:r>
              <a:rPr dirty="0" err="1"/>
              <a:t>postgres</a:t>
            </a:r>
            <a:r>
              <a:rPr dirty="0"/>
              <a:t> </a:t>
            </a:r>
            <a:r>
              <a:rPr dirty="0" err="1"/>
              <a:t>sesuai</a:t>
            </a:r>
            <a:r>
              <a:rPr dirty="0"/>
              <a:t> </a:t>
            </a:r>
            <a:r>
              <a:rPr dirty="0" err="1"/>
              <a:t>nama</a:t>
            </a:r>
            <a:r>
              <a:rPr dirty="0"/>
              <a:t> database, user dan password yang </a:t>
            </a:r>
            <a:r>
              <a:rPr dirty="0" err="1"/>
              <a:t>ada</a:t>
            </a:r>
            <a:r>
              <a:rPr dirty="0"/>
              <a:t> di file docker compose.</a:t>
            </a:r>
            <a:br>
              <a:rPr dirty="0"/>
            </a:br>
            <a:r>
              <a:rPr dirty="0" err="1"/>
              <a:t>Versi</a:t>
            </a:r>
            <a:r>
              <a:rPr dirty="0"/>
              <a:t> </a:t>
            </a:r>
            <a:r>
              <a:rPr dirty="0" err="1"/>
              <a:t>postgres</a:t>
            </a:r>
            <a:r>
              <a:rPr dirty="0"/>
              <a:t> yang </a:t>
            </a:r>
            <a:r>
              <a:rPr dirty="0" err="1"/>
              <a:t>digunakan</a:t>
            </a:r>
            <a:r>
              <a:rPr dirty="0"/>
              <a:t> </a:t>
            </a:r>
            <a:r>
              <a:rPr dirty="0" err="1"/>
              <a:t>yaitu</a:t>
            </a:r>
            <a:r>
              <a:rPr dirty="0"/>
              <a:t> </a:t>
            </a:r>
            <a:r>
              <a:rPr dirty="0" err="1"/>
              <a:t>versi</a:t>
            </a:r>
            <a:r>
              <a:rPr dirty="0"/>
              <a:t> 15.</a:t>
            </a:r>
          </a:p>
        </p:txBody>
      </p:sp>
    </p:spTree>
    <p:extLst>
      <p:ext uri="{BB962C8B-B14F-4D97-AF65-F5344CB8AC3E}">
        <p14:creationId xmlns:p14="http://schemas.microsoft.com/office/powerpoint/2010/main" val="601219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1600aa9339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1600aa933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Setelah</a:t>
            </a:r>
            <a:r>
              <a:rPr dirty="0"/>
              <a:t> </a:t>
            </a:r>
            <a:r>
              <a:rPr dirty="0" err="1"/>
              <a:t>berhasil</a:t>
            </a:r>
            <a:r>
              <a:rPr dirty="0"/>
              <a:t> </a:t>
            </a:r>
            <a:r>
              <a:rPr dirty="0" err="1"/>
              <a:t>mengkoneksikan</a:t>
            </a:r>
            <a:r>
              <a:rPr dirty="0"/>
              <a:t> </a:t>
            </a:r>
            <a:r>
              <a:rPr dirty="0" err="1"/>
              <a:t>postgres</a:t>
            </a:r>
            <a:r>
              <a:rPr dirty="0"/>
              <a:t>, </a:t>
            </a:r>
            <a:r>
              <a:rPr dirty="0" err="1"/>
              <a:t>saya</a:t>
            </a:r>
            <a:r>
              <a:rPr dirty="0"/>
              <a:t> </a:t>
            </a:r>
            <a:r>
              <a:rPr dirty="0" err="1"/>
              <a:t>membuat</a:t>
            </a:r>
            <a:r>
              <a:rPr dirty="0"/>
              <a:t> tab</a:t>
            </a:r>
            <a:r>
              <a:rPr lang="id-ID" dirty="0"/>
              <a:t>el di database.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21600aa933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21600aa933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Ini</a:t>
            </a:r>
            <a:r>
              <a:rPr dirty="0"/>
              <a:t> </a:t>
            </a:r>
            <a:r>
              <a:rPr dirty="0" err="1"/>
              <a:t>tampilan</a:t>
            </a:r>
            <a:r>
              <a:rPr dirty="0"/>
              <a:t> setup </a:t>
            </a:r>
            <a:r>
              <a:rPr dirty="0" err="1"/>
              <a:t>untuk</a:t>
            </a:r>
            <a:r>
              <a:rPr dirty="0"/>
              <a:t> </a:t>
            </a:r>
            <a:r>
              <a:rPr dirty="0" err="1"/>
              <a:t>visualisasi</a:t>
            </a:r>
            <a:r>
              <a:rPr dirty="0"/>
              <a:t> di </a:t>
            </a:r>
            <a:r>
              <a:rPr lang="id-ID" dirty="0"/>
              <a:t>G</a:t>
            </a:r>
            <a:r>
              <a:rPr dirty="0" err="1"/>
              <a:t>rafana</a:t>
            </a:r>
            <a:r>
              <a:rPr dirty="0"/>
              <a:t>, </a:t>
            </a:r>
            <a:r>
              <a:rPr dirty="0" err="1"/>
              <a:t>jadi</a:t>
            </a:r>
            <a:r>
              <a:rPr dirty="0"/>
              <a:t> </a:t>
            </a:r>
            <a:r>
              <a:rPr dirty="0" err="1"/>
              <a:t>saya</a:t>
            </a:r>
            <a:r>
              <a:rPr dirty="0"/>
              <a:t> </a:t>
            </a:r>
            <a:r>
              <a:rPr dirty="0" err="1"/>
              <a:t>menghubungkan</a:t>
            </a:r>
            <a:r>
              <a:rPr dirty="0"/>
              <a:t> </a:t>
            </a:r>
            <a:r>
              <a:rPr dirty="0" err="1"/>
              <a:t>ke</a:t>
            </a:r>
            <a:r>
              <a:rPr dirty="0"/>
              <a:t> database yang </a:t>
            </a:r>
            <a:r>
              <a:rPr dirty="0" err="1"/>
              <a:t>sudah</a:t>
            </a:r>
            <a:r>
              <a:rPr dirty="0"/>
              <a:t> </a:t>
            </a:r>
            <a:r>
              <a:rPr dirty="0" err="1"/>
              <a:t>dibuat</a:t>
            </a:r>
            <a:r>
              <a:rPr dirty="0"/>
              <a:t>.</a:t>
            </a:r>
          </a:p>
        </p:txBody>
      </p:sp>
    </p:spTree>
    <p:extLst>
      <p:ext uri="{BB962C8B-B14F-4D97-AF65-F5344CB8AC3E}">
        <p14:creationId xmlns:p14="http://schemas.microsoft.com/office/powerpoint/2010/main" val="721446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1600aa933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1600aa933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Berikut</a:t>
            </a:r>
            <a:r>
              <a:rPr dirty="0"/>
              <a:t> </a:t>
            </a:r>
            <a:r>
              <a:rPr dirty="0" err="1"/>
              <a:t>hasil</a:t>
            </a:r>
            <a:r>
              <a:rPr dirty="0"/>
              <a:t> </a:t>
            </a:r>
            <a:r>
              <a:rPr dirty="0" err="1"/>
              <a:t>desain</a:t>
            </a:r>
            <a:r>
              <a:rPr dirty="0"/>
              <a:t> </a:t>
            </a:r>
            <a:r>
              <a:rPr dirty="0" err="1"/>
              <a:t>awal</a:t>
            </a:r>
            <a:r>
              <a:rPr dirty="0"/>
              <a:t> </a:t>
            </a:r>
            <a:r>
              <a:rPr dirty="0" err="1"/>
              <a:t>dari</a:t>
            </a:r>
            <a:r>
              <a:rPr dirty="0"/>
              <a:t> dashboard OSLOG yang </a:t>
            </a:r>
            <a:r>
              <a:rPr dirty="0" err="1"/>
              <a:t>menggunakan</a:t>
            </a:r>
            <a:r>
              <a:rPr dirty="0"/>
              <a:t> database </a:t>
            </a:r>
            <a:r>
              <a:rPr dirty="0" err="1"/>
              <a:t>postgres</a:t>
            </a:r>
            <a:r>
              <a:rPr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1600aa933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1600aa933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Berikut</a:t>
            </a:r>
            <a:r>
              <a:rPr dirty="0"/>
              <a:t> </a:t>
            </a:r>
            <a:r>
              <a:rPr dirty="0" err="1"/>
              <a:t>hasil</a:t>
            </a:r>
            <a:r>
              <a:rPr dirty="0"/>
              <a:t> final dashboard </a:t>
            </a:r>
            <a:r>
              <a:rPr dirty="0" err="1"/>
              <a:t>utama</a:t>
            </a:r>
            <a:r>
              <a:rPr dirty="0"/>
              <a:t> </a:t>
            </a:r>
            <a:r>
              <a:rPr dirty="0" err="1"/>
              <a:t>menggunakan</a:t>
            </a:r>
            <a:r>
              <a:rPr dirty="0"/>
              <a:t> </a:t>
            </a:r>
            <a:r>
              <a:rPr dirty="0" err="1"/>
              <a:t>grafana</a:t>
            </a:r>
            <a:endParaRPr dirty="0"/>
          </a:p>
        </p:txBody>
      </p:sp>
    </p:spTree>
    <p:extLst>
      <p:ext uri="{BB962C8B-B14F-4D97-AF65-F5344CB8AC3E}">
        <p14:creationId xmlns:p14="http://schemas.microsoft.com/office/powerpoint/2010/main" val="2638333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21600aa9339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21600aa933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Berikut hasil final dashboard driver menggunakan grafana</a:t>
            </a:r>
          </a:p>
        </p:txBody>
      </p:sp>
    </p:spTree>
    <p:extLst>
      <p:ext uri="{BB962C8B-B14F-4D97-AF65-F5344CB8AC3E}">
        <p14:creationId xmlns:p14="http://schemas.microsoft.com/office/powerpoint/2010/main" val="1678727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14d2289e05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14d2289e05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5925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1600aa9339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1600aa9339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Sekian</a:t>
            </a:r>
            <a:r>
              <a:rPr dirty="0"/>
              <a:t> </a:t>
            </a:r>
            <a:r>
              <a:rPr dirty="0" err="1"/>
              <a:t>presentasi</a:t>
            </a:r>
            <a:r>
              <a:rPr dirty="0"/>
              <a:t> </a:t>
            </a:r>
            <a:r>
              <a:rPr dirty="0" err="1"/>
              <a:t>dari</a:t>
            </a:r>
            <a:r>
              <a:rPr dirty="0"/>
              <a:t> </a:t>
            </a:r>
            <a:r>
              <a:rPr dirty="0" err="1"/>
              <a:t>saya</a:t>
            </a:r>
            <a:r>
              <a:rPr dirty="0"/>
              <a:t>, </a:t>
            </a:r>
            <a:r>
              <a:rPr dirty="0" err="1"/>
              <a:t>terima</a:t>
            </a:r>
            <a:r>
              <a:rPr dirty="0"/>
              <a:t> </a:t>
            </a:r>
            <a:r>
              <a:rPr dirty="0" err="1"/>
              <a:t>kasih</a:t>
            </a:r>
            <a:r>
              <a:rPr dirty="0"/>
              <a:t> </a:t>
            </a:r>
            <a:r>
              <a:rPr dirty="0" err="1"/>
              <a:t>atas</a:t>
            </a:r>
            <a:r>
              <a:rPr dirty="0"/>
              <a:t> </a:t>
            </a:r>
            <a:r>
              <a:rPr dirty="0" err="1"/>
              <a:t>perhatiannya</a:t>
            </a:r>
            <a:r>
              <a:rPr dirty="0"/>
              <a:t> </a:t>
            </a:r>
            <a:r>
              <a:rPr dirty="0" err="1"/>
              <a:t>bapak</a:t>
            </a:r>
            <a:r>
              <a:rPr dirty="0"/>
              <a:t>/</a:t>
            </a:r>
            <a:r>
              <a:rPr dirty="0" err="1"/>
              <a:t>ibu</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Ini adalah dokumentasi pelaksanaan magang yang telah saya lakukan, sebelumnya project OSPRO Generic di desain oleh rekan saya sebelumnya yaitu christopher kemudian saya melanjutkan desain yang sudah dibuat dengan tambahan CORE Antara Library</a:t>
            </a:r>
          </a:p>
        </p:txBody>
      </p:sp>
    </p:spTree>
    <p:extLst>
      <p:ext uri="{BB962C8B-B14F-4D97-AF65-F5344CB8AC3E}">
        <p14:creationId xmlns:p14="http://schemas.microsoft.com/office/powerpoint/2010/main" val="213743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d-ID" dirty="0"/>
              <a:t>Di awal project bagian frontend sudah membuat beberapa library dan tampilan dashboard, kemudian saya bergabung dan melanjutkan desain juga memperbaiki desain yang sudah dibuat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77759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Selanjutnya saya membuat beberapa dashboard sesuai dengan permintaan client kantor</a:t>
            </a:r>
          </a:p>
          <a:p>
            <a:pPr marL="0" lvl="0" indent="0" algn="l" rtl="0">
              <a:spcBef>
                <a:spcPts val="0"/>
              </a:spcBef>
              <a:spcAft>
                <a:spcPts val="0"/>
              </a:spcAft>
              <a:buNone/>
            </a:pPr>
            <a:r>
              <a:rPr lang="id-ID" dirty="0"/>
              <a:t>Petama ada desain dashboard Oslog, disini saya membuat 2 versi desain simpel dan desain baru, dashboard ini terkait tracking kendaraan atau driver</a:t>
            </a:r>
          </a:p>
        </p:txBody>
      </p:sp>
    </p:spTree>
    <p:extLst>
      <p:ext uri="{BB962C8B-B14F-4D97-AF65-F5344CB8AC3E}">
        <p14:creationId xmlns:p14="http://schemas.microsoft.com/office/powerpoint/2010/main" val="686396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a:t>Ada dua dashboard project management, </a:t>
            </a:r>
            <a:r>
              <a:rPr dirty="0" err="1"/>
              <a:t>ini</a:t>
            </a:r>
            <a:r>
              <a:rPr dirty="0"/>
              <a:t> </a:t>
            </a:r>
            <a:r>
              <a:rPr dirty="0" err="1"/>
              <a:t>dari</a:t>
            </a:r>
            <a:r>
              <a:rPr dirty="0"/>
              <a:t> Dashboard </a:t>
            </a:r>
            <a:r>
              <a:rPr dirty="0" err="1"/>
              <a:t>Nawakara</a:t>
            </a:r>
            <a:endParaRPr dirty="0"/>
          </a:p>
        </p:txBody>
      </p:sp>
    </p:spTree>
    <p:extLst>
      <p:ext uri="{BB962C8B-B14F-4D97-AF65-F5344CB8AC3E}">
        <p14:creationId xmlns:p14="http://schemas.microsoft.com/office/powerpoint/2010/main" val="131428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21600aa933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21600aa933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Untuk</a:t>
            </a:r>
            <a:r>
              <a:rPr dirty="0"/>
              <a:t> </a:t>
            </a:r>
            <a:r>
              <a:rPr dirty="0" err="1"/>
              <a:t>ini</a:t>
            </a:r>
            <a:r>
              <a:rPr dirty="0"/>
              <a:t> dashboard </a:t>
            </a:r>
            <a:r>
              <a:rPr dirty="0" err="1"/>
              <a:t>dari</a:t>
            </a:r>
            <a:r>
              <a:rPr dirty="0"/>
              <a:t> ADW, </a:t>
            </a:r>
            <a:r>
              <a:rPr dirty="0" err="1"/>
              <a:t>selanjutnya</a:t>
            </a:r>
            <a:r>
              <a:rPr dirty="0"/>
              <a:t> </a:t>
            </a:r>
            <a:r>
              <a:rPr dirty="0" err="1"/>
              <a:t>saya</a:t>
            </a:r>
            <a:r>
              <a:rPr dirty="0"/>
              <a:t> </a:t>
            </a:r>
            <a:r>
              <a:rPr dirty="0" err="1"/>
              <a:t>akan</a:t>
            </a:r>
            <a:r>
              <a:rPr dirty="0"/>
              <a:t> </a:t>
            </a:r>
            <a:r>
              <a:rPr dirty="0" err="1"/>
              <a:t>menunjukkan</a:t>
            </a:r>
            <a:r>
              <a:rPr dirty="0"/>
              <a:t> detail </a:t>
            </a:r>
            <a:r>
              <a:rPr dirty="0" err="1"/>
              <a:t>hasil</a:t>
            </a:r>
            <a:r>
              <a:rPr dirty="0"/>
              <a:t> </a:t>
            </a:r>
            <a:r>
              <a:rPr dirty="0" err="1"/>
              <a:t>desain</a:t>
            </a:r>
            <a:r>
              <a:rPr dirty="0"/>
              <a:t> di </a:t>
            </a:r>
            <a:r>
              <a:rPr dirty="0" err="1"/>
              <a:t>figma</a:t>
            </a:r>
            <a:endParaRPr dirty="0"/>
          </a:p>
        </p:txBody>
      </p:sp>
    </p:spTree>
    <p:extLst>
      <p:ext uri="{BB962C8B-B14F-4D97-AF65-F5344CB8AC3E}">
        <p14:creationId xmlns:p14="http://schemas.microsoft.com/office/powerpoint/2010/main" val="1319682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1600aa933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1600aa933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dirty="0" err="1"/>
              <a:t>Pertama</a:t>
            </a:r>
            <a:r>
              <a:rPr dirty="0"/>
              <a:t>, </a:t>
            </a:r>
            <a:r>
              <a:rPr dirty="0" err="1"/>
              <a:t>ini</a:t>
            </a:r>
            <a:r>
              <a:rPr dirty="0"/>
              <a:t> mockup dashboard OSLOG yang </a:t>
            </a:r>
            <a:r>
              <a:rPr dirty="0" err="1"/>
              <a:t>sebelumnya</a:t>
            </a:r>
            <a:r>
              <a:rPr dirty="0"/>
              <a:t> </a:t>
            </a:r>
            <a:r>
              <a:rPr dirty="0" err="1"/>
              <a:t>dibuat</a:t>
            </a:r>
            <a:r>
              <a:rPr dirty="0"/>
              <a:t> </a:t>
            </a:r>
            <a:r>
              <a:rPr dirty="0" err="1"/>
              <a:t>dari</a:t>
            </a:r>
            <a:r>
              <a:rPr dirty="0"/>
              <a:t> </a:t>
            </a:r>
            <a:r>
              <a:rPr dirty="0" err="1"/>
              <a:t>kantor</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1198" y="669266"/>
            <a:ext cx="4798800" cy="3048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5200"/>
              <a:buNone/>
              <a:defRPr sz="58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171198" y="3803341"/>
            <a:ext cx="4798800" cy="45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l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flipH="1">
            <a:off x="7399500" y="1920775"/>
            <a:ext cx="1744500" cy="32922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124625" y="106115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 name="Google Shape;13;p2"/>
          <p:cNvSpPr/>
          <p:nvPr/>
        </p:nvSpPr>
        <p:spPr>
          <a:xfrm>
            <a:off x="7512675" y="26549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8430000" y="4364325"/>
            <a:ext cx="1281575" cy="238575"/>
            <a:chOff x="1256325" y="2604375"/>
            <a:chExt cx="1281575" cy="238575"/>
          </a:xfrm>
        </p:grpSpPr>
        <p:sp>
          <p:nvSpPr>
            <p:cNvPr id="15" name="Google Shape;15;p2"/>
            <p:cNvSpPr/>
            <p:nvPr/>
          </p:nvSpPr>
          <p:spPr>
            <a:xfrm>
              <a:off x="1256325" y="2604375"/>
              <a:ext cx="285100" cy="238575"/>
            </a:xfrm>
            <a:custGeom>
              <a:avLst/>
              <a:gdLst/>
              <a:ahLst/>
              <a:cxnLst/>
              <a:rect l="l" t="t" r="r" b="b"/>
              <a:pathLst>
                <a:path w="11404" h="9543" extrusionOk="0">
                  <a:moveTo>
                    <a:pt x="9562" y="1"/>
                  </a:moveTo>
                  <a:lnTo>
                    <a:pt x="0"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398600" y="2604375"/>
              <a:ext cx="284575" cy="238575"/>
            </a:xfrm>
            <a:custGeom>
              <a:avLst/>
              <a:gdLst/>
              <a:ahLst/>
              <a:cxnLst/>
              <a:rect l="l" t="t" r="r" b="b"/>
              <a:pathLst>
                <a:path w="11383" h="9543" extrusionOk="0">
                  <a:moveTo>
                    <a:pt x="9563" y="1"/>
                  </a:moveTo>
                  <a:lnTo>
                    <a:pt x="0" y="9542"/>
                  </a:lnTo>
                  <a:lnTo>
                    <a:pt x="1842"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541400"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83150" y="2604375"/>
              <a:ext cx="285125" cy="238575"/>
            </a:xfrm>
            <a:custGeom>
              <a:avLst/>
              <a:gdLst/>
              <a:ahLst/>
              <a:cxnLst/>
              <a:rect l="l" t="t" r="r" b="b"/>
              <a:pathLst>
                <a:path w="11405" h="9543" extrusionOk="0">
                  <a:moveTo>
                    <a:pt x="9584" y="1"/>
                  </a:moveTo>
                  <a:lnTo>
                    <a:pt x="1" y="9542"/>
                  </a:lnTo>
                  <a:lnTo>
                    <a:pt x="1842"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25950" y="2604375"/>
              <a:ext cx="285125" cy="238575"/>
            </a:xfrm>
            <a:custGeom>
              <a:avLst/>
              <a:gdLst/>
              <a:ahLst/>
              <a:cxnLst/>
              <a:rect l="l" t="t" r="r" b="b"/>
              <a:pathLst>
                <a:path w="11405" h="9543" extrusionOk="0">
                  <a:moveTo>
                    <a:pt x="9563" y="1"/>
                  </a:moveTo>
                  <a:lnTo>
                    <a:pt x="1"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68250" y="2604375"/>
              <a:ext cx="285100" cy="238575"/>
            </a:xfrm>
            <a:custGeom>
              <a:avLst/>
              <a:gdLst/>
              <a:ahLst/>
              <a:cxnLst/>
              <a:rect l="l" t="t" r="r" b="b"/>
              <a:pathLst>
                <a:path w="11404" h="9543" extrusionOk="0">
                  <a:moveTo>
                    <a:pt x="9583" y="1"/>
                  </a:moveTo>
                  <a:lnTo>
                    <a:pt x="0" y="9542"/>
                  </a:lnTo>
                  <a:lnTo>
                    <a:pt x="184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11050" y="2604375"/>
              <a:ext cx="284050" cy="238575"/>
            </a:xfrm>
            <a:custGeom>
              <a:avLst/>
              <a:gdLst/>
              <a:ahLst/>
              <a:cxnLst/>
              <a:rect l="l" t="t" r="r" b="b"/>
              <a:pathLst>
                <a:path w="11362" h="9543" extrusionOk="0">
                  <a:moveTo>
                    <a:pt x="9562" y="1"/>
                  </a:moveTo>
                  <a:lnTo>
                    <a:pt x="0" y="9542"/>
                  </a:lnTo>
                  <a:lnTo>
                    <a:pt x="1821" y="9542"/>
                  </a:lnTo>
                  <a:lnTo>
                    <a:pt x="11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53325"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291090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70800" y="101565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50"/>
        <p:cNvGrpSpPr/>
        <p:nvPr/>
      </p:nvGrpSpPr>
      <p:grpSpPr>
        <a:xfrm>
          <a:off x="0" y="0"/>
          <a:ext cx="0" cy="0"/>
          <a:chOff x="0" y="0"/>
          <a:chExt cx="0" cy="0"/>
        </a:xfrm>
      </p:grpSpPr>
      <p:sp>
        <p:nvSpPr>
          <p:cNvPr id="151" name="Google Shape;151;p17"/>
          <p:cNvSpPr txBox="1">
            <a:spLocks noGrp="1"/>
          </p:cNvSpPr>
          <p:nvPr>
            <p:ph type="subTitle" idx="1"/>
          </p:nvPr>
        </p:nvSpPr>
        <p:spPr>
          <a:xfrm>
            <a:off x="2427750" y="1493000"/>
            <a:ext cx="4288500" cy="1601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400"/>
              <a:buNone/>
              <a:defRPr sz="25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7"/>
          <p:cNvSpPr txBox="1">
            <a:spLocks noGrp="1"/>
          </p:cNvSpPr>
          <p:nvPr>
            <p:ph type="title"/>
          </p:nvPr>
        </p:nvSpPr>
        <p:spPr>
          <a:xfrm>
            <a:off x="2427757" y="3172300"/>
            <a:ext cx="4288500" cy="478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3" name="Google Shape;153;p17"/>
          <p:cNvSpPr/>
          <p:nvPr/>
        </p:nvSpPr>
        <p:spPr>
          <a:xfrm>
            <a:off x="-291090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a:off x="-540787" y="-59400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575600" y="101565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7"/>
          <p:cNvSpPr/>
          <p:nvPr/>
        </p:nvSpPr>
        <p:spPr>
          <a:xfrm flipH="1">
            <a:off x="7582500" y="1700450"/>
            <a:ext cx="1561500" cy="35127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7124625" y="106115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8" name="Google Shape;158;p17"/>
          <p:cNvSpPr/>
          <p:nvPr/>
        </p:nvSpPr>
        <p:spPr>
          <a:xfrm>
            <a:off x="7124625" y="106115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9" name="Google Shape;159;p17"/>
          <p:cNvSpPr/>
          <p:nvPr/>
        </p:nvSpPr>
        <p:spPr>
          <a:xfrm>
            <a:off x="7512675" y="26549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191"/>
        <p:cNvGrpSpPr/>
        <p:nvPr/>
      </p:nvGrpSpPr>
      <p:grpSpPr>
        <a:xfrm>
          <a:off x="0" y="0"/>
          <a:ext cx="0" cy="0"/>
          <a:chOff x="0" y="0"/>
          <a:chExt cx="0" cy="0"/>
        </a:xfrm>
      </p:grpSpPr>
      <p:sp>
        <p:nvSpPr>
          <p:cNvPr id="192" name="Google Shape;192;p19"/>
          <p:cNvSpPr/>
          <p:nvPr/>
        </p:nvSpPr>
        <p:spPr>
          <a:xfrm>
            <a:off x="-291090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540787" y="-59400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575600" y="101565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flipH="1">
            <a:off x="7399500" y="1920775"/>
            <a:ext cx="1744500" cy="32922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124625" y="106115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7512675" y="26549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txBox="1">
            <a:spLocks noGrp="1"/>
          </p:cNvSpPr>
          <p:nvPr>
            <p:ph type="title"/>
          </p:nvPr>
        </p:nvSpPr>
        <p:spPr>
          <a:xfrm>
            <a:off x="1456200" y="540650"/>
            <a:ext cx="6973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9" name="Google Shape;199;p19"/>
          <p:cNvSpPr txBox="1">
            <a:spLocks noGrp="1"/>
          </p:cNvSpPr>
          <p:nvPr>
            <p:ph type="subTitle" idx="1"/>
          </p:nvPr>
        </p:nvSpPr>
        <p:spPr>
          <a:xfrm>
            <a:off x="1456125" y="2435850"/>
            <a:ext cx="2782800" cy="141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9"/>
          <p:cNvSpPr txBox="1">
            <a:spLocks noGrp="1"/>
          </p:cNvSpPr>
          <p:nvPr>
            <p:ph type="subTitle" idx="2"/>
          </p:nvPr>
        </p:nvSpPr>
        <p:spPr>
          <a:xfrm>
            <a:off x="4553053" y="2435850"/>
            <a:ext cx="2782800" cy="141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9"/>
          <p:cNvSpPr txBox="1">
            <a:spLocks noGrp="1"/>
          </p:cNvSpPr>
          <p:nvPr>
            <p:ph type="title" idx="3"/>
          </p:nvPr>
        </p:nvSpPr>
        <p:spPr>
          <a:xfrm>
            <a:off x="1456189" y="1822675"/>
            <a:ext cx="27828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2" name="Google Shape;202;p19"/>
          <p:cNvSpPr txBox="1">
            <a:spLocks noGrp="1"/>
          </p:cNvSpPr>
          <p:nvPr>
            <p:ph type="title" idx="4"/>
          </p:nvPr>
        </p:nvSpPr>
        <p:spPr>
          <a:xfrm>
            <a:off x="4553187" y="1822675"/>
            <a:ext cx="27828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8" name="Google Shape;218;p21"/>
          <p:cNvSpPr txBox="1">
            <a:spLocks noGrp="1"/>
          </p:cNvSpPr>
          <p:nvPr>
            <p:ph type="subTitle" idx="1"/>
          </p:nvPr>
        </p:nvSpPr>
        <p:spPr>
          <a:xfrm>
            <a:off x="714050" y="2368675"/>
            <a:ext cx="2388600" cy="124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21"/>
          <p:cNvSpPr txBox="1">
            <a:spLocks noGrp="1"/>
          </p:cNvSpPr>
          <p:nvPr>
            <p:ph type="subTitle" idx="2"/>
          </p:nvPr>
        </p:nvSpPr>
        <p:spPr>
          <a:xfrm>
            <a:off x="3372376" y="2368675"/>
            <a:ext cx="2388600" cy="124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21"/>
          <p:cNvSpPr txBox="1">
            <a:spLocks noGrp="1"/>
          </p:cNvSpPr>
          <p:nvPr>
            <p:ph type="title" idx="3"/>
          </p:nvPr>
        </p:nvSpPr>
        <p:spPr>
          <a:xfrm>
            <a:off x="714115" y="1831700"/>
            <a:ext cx="23886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21"/>
          <p:cNvSpPr txBox="1">
            <a:spLocks noGrp="1"/>
          </p:cNvSpPr>
          <p:nvPr>
            <p:ph type="title" idx="4"/>
          </p:nvPr>
        </p:nvSpPr>
        <p:spPr>
          <a:xfrm>
            <a:off x="3372495" y="1831700"/>
            <a:ext cx="23886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2" name="Google Shape;222;p21"/>
          <p:cNvSpPr txBox="1">
            <a:spLocks noGrp="1"/>
          </p:cNvSpPr>
          <p:nvPr>
            <p:ph type="subTitle" idx="5"/>
          </p:nvPr>
        </p:nvSpPr>
        <p:spPr>
          <a:xfrm>
            <a:off x="6027450" y="2368675"/>
            <a:ext cx="2388600" cy="124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3" name="Google Shape;223;p21"/>
          <p:cNvSpPr txBox="1">
            <a:spLocks noGrp="1"/>
          </p:cNvSpPr>
          <p:nvPr>
            <p:ph type="title" idx="6"/>
          </p:nvPr>
        </p:nvSpPr>
        <p:spPr>
          <a:xfrm>
            <a:off x="6027570" y="1831700"/>
            <a:ext cx="23886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4" name="Google Shape;224;p21"/>
          <p:cNvSpPr/>
          <p:nvPr/>
        </p:nvSpPr>
        <p:spPr>
          <a:xfrm flipH="1">
            <a:off x="8175900" y="3386000"/>
            <a:ext cx="968100" cy="1827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rot="10800000" flipH="1">
            <a:off x="-479825" y="-457200"/>
            <a:ext cx="1313700" cy="2724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479825" y="-579925"/>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p:nvPr/>
        </p:nvSpPr>
        <p:spPr>
          <a:xfrm>
            <a:off x="8046075" y="27311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1_1_1">
    <p:spTree>
      <p:nvGrpSpPr>
        <p:cNvPr id="1" name="Shape 228"/>
        <p:cNvGrpSpPr/>
        <p:nvPr/>
      </p:nvGrpSpPr>
      <p:grpSpPr>
        <a:xfrm>
          <a:off x="0" y="0"/>
          <a:ext cx="0" cy="0"/>
          <a:chOff x="0" y="0"/>
          <a:chExt cx="0" cy="0"/>
        </a:xfrm>
      </p:grpSpPr>
      <p:sp>
        <p:nvSpPr>
          <p:cNvPr id="229" name="Google Shape;229;p22"/>
          <p:cNvSpPr/>
          <p:nvPr/>
        </p:nvSpPr>
        <p:spPr>
          <a:xfrm>
            <a:off x="-306330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a:off x="-693187" y="-59400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a:off x="-728000" y="101565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a:off x="216250" y="2293100"/>
            <a:ext cx="361800" cy="36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txBox="1">
            <a:spLocks noGrp="1"/>
          </p:cNvSpPr>
          <p:nvPr>
            <p:ph type="title"/>
          </p:nvPr>
        </p:nvSpPr>
        <p:spPr>
          <a:xfrm>
            <a:off x="1278675" y="540650"/>
            <a:ext cx="7151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22"/>
          <p:cNvSpPr txBox="1">
            <a:spLocks noGrp="1"/>
          </p:cNvSpPr>
          <p:nvPr>
            <p:ph type="subTitle" idx="1"/>
          </p:nvPr>
        </p:nvSpPr>
        <p:spPr>
          <a:xfrm>
            <a:off x="1278600" y="3670800"/>
            <a:ext cx="3117300" cy="93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22"/>
          <p:cNvSpPr txBox="1">
            <a:spLocks noGrp="1"/>
          </p:cNvSpPr>
          <p:nvPr>
            <p:ph type="subTitle" idx="2"/>
          </p:nvPr>
        </p:nvSpPr>
        <p:spPr>
          <a:xfrm>
            <a:off x="4747952" y="3670800"/>
            <a:ext cx="3117300" cy="93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6" name="Google Shape;236;p22"/>
          <p:cNvSpPr txBox="1">
            <a:spLocks noGrp="1"/>
          </p:cNvSpPr>
          <p:nvPr>
            <p:ph type="title" idx="3"/>
          </p:nvPr>
        </p:nvSpPr>
        <p:spPr>
          <a:xfrm>
            <a:off x="1278648" y="3248125"/>
            <a:ext cx="31173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22"/>
          <p:cNvSpPr txBox="1">
            <a:spLocks noGrp="1"/>
          </p:cNvSpPr>
          <p:nvPr>
            <p:ph type="title" idx="4"/>
          </p:nvPr>
        </p:nvSpPr>
        <p:spPr>
          <a:xfrm>
            <a:off x="4748073" y="3248125"/>
            <a:ext cx="31173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22"/>
          <p:cNvSpPr txBox="1">
            <a:spLocks noGrp="1"/>
          </p:cNvSpPr>
          <p:nvPr>
            <p:ph type="subTitle" idx="5"/>
          </p:nvPr>
        </p:nvSpPr>
        <p:spPr>
          <a:xfrm>
            <a:off x="1278600" y="2077100"/>
            <a:ext cx="3117300" cy="93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9" name="Google Shape;239;p22"/>
          <p:cNvSpPr txBox="1">
            <a:spLocks noGrp="1"/>
          </p:cNvSpPr>
          <p:nvPr>
            <p:ph type="subTitle" idx="6"/>
          </p:nvPr>
        </p:nvSpPr>
        <p:spPr>
          <a:xfrm>
            <a:off x="4747951" y="2077100"/>
            <a:ext cx="3117300" cy="93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0" name="Google Shape;240;p22"/>
          <p:cNvSpPr txBox="1">
            <a:spLocks noGrp="1"/>
          </p:cNvSpPr>
          <p:nvPr>
            <p:ph type="title" idx="7"/>
          </p:nvPr>
        </p:nvSpPr>
        <p:spPr>
          <a:xfrm>
            <a:off x="1278685" y="1654425"/>
            <a:ext cx="31173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1" name="Google Shape;241;p22"/>
          <p:cNvSpPr txBox="1">
            <a:spLocks noGrp="1"/>
          </p:cNvSpPr>
          <p:nvPr>
            <p:ph type="title" idx="8"/>
          </p:nvPr>
        </p:nvSpPr>
        <p:spPr>
          <a:xfrm>
            <a:off x="4748111" y="1654425"/>
            <a:ext cx="31173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2" name="Google Shape;242;p22"/>
          <p:cNvSpPr/>
          <p:nvPr/>
        </p:nvSpPr>
        <p:spPr>
          <a:xfrm flipH="1">
            <a:off x="7551900" y="1920775"/>
            <a:ext cx="1744500" cy="32922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a:off x="7277025" y="106115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a:off x="7665075" y="26549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1_1_1_1">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7" name="Google Shape;247;p23"/>
          <p:cNvSpPr txBox="1">
            <a:spLocks noGrp="1"/>
          </p:cNvSpPr>
          <p:nvPr>
            <p:ph type="subTitle" idx="1"/>
          </p:nvPr>
        </p:nvSpPr>
        <p:spPr>
          <a:xfrm>
            <a:off x="713950" y="3670800"/>
            <a:ext cx="22962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8" name="Google Shape;248;p23"/>
          <p:cNvSpPr txBox="1">
            <a:spLocks noGrp="1"/>
          </p:cNvSpPr>
          <p:nvPr>
            <p:ph type="title" idx="2"/>
          </p:nvPr>
        </p:nvSpPr>
        <p:spPr>
          <a:xfrm>
            <a:off x="713985" y="3248125"/>
            <a:ext cx="22962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9" name="Google Shape;249;p23"/>
          <p:cNvSpPr txBox="1">
            <a:spLocks noGrp="1"/>
          </p:cNvSpPr>
          <p:nvPr>
            <p:ph type="subTitle" idx="3"/>
          </p:nvPr>
        </p:nvSpPr>
        <p:spPr>
          <a:xfrm>
            <a:off x="713950" y="2153300"/>
            <a:ext cx="22962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3"/>
          <p:cNvSpPr txBox="1">
            <a:spLocks noGrp="1"/>
          </p:cNvSpPr>
          <p:nvPr>
            <p:ph type="title" idx="4"/>
          </p:nvPr>
        </p:nvSpPr>
        <p:spPr>
          <a:xfrm>
            <a:off x="714013" y="1730625"/>
            <a:ext cx="22962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1" name="Google Shape;251;p23"/>
          <p:cNvSpPr txBox="1">
            <a:spLocks noGrp="1"/>
          </p:cNvSpPr>
          <p:nvPr>
            <p:ph type="subTitle" idx="5"/>
          </p:nvPr>
        </p:nvSpPr>
        <p:spPr>
          <a:xfrm>
            <a:off x="6130250" y="3670800"/>
            <a:ext cx="22962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2" name="Google Shape;252;p23"/>
          <p:cNvSpPr txBox="1">
            <a:spLocks noGrp="1"/>
          </p:cNvSpPr>
          <p:nvPr>
            <p:ph type="title" idx="6"/>
          </p:nvPr>
        </p:nvSpPr>
        <p:spPr>
          <a:xfrm>
            <a:off x="6130285" y="3248125"/>
            <a:ext cx="22962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3" name="Google Shape;253;p23"/>
          <p:cNvSpPr txBox="1">
            <a:spLocks noGrp="1"/>
          </p:cNvSpPr>
          <p:nvPr>
            <p:ph type="subTitle" idx="7"/>
          </p:nvPr>
        </p:nvSpPr>
        <p:spPr>
          <a:xfrm>
            <a:off x="6130250" y="2153300"/>
            <a:ext cx="22962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4" name="Google Shape;254;p23"/>
          <p:cNvSpPr txBox="1">
            <a:spLocks noGrp="1"/>
          </p:cNvSpPr>
          <p:nvPr>
            <p:ph type="title" idx="8"/>
          </p:nvPr>
        </p:nvSpPr>
        <p:spPr>
          <a:xfrm>
            <a:off x="6130313" y="1730625"/>
            <a:ext cx="22962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 name="Google Shape;255;p23"/>
          <p:cNvSpPr txBox="1">
            <a:spLocks noGrp="1"/>
          </p:cNvSpPr>
          <p:nvPr>
            <p:ph type="subTitle" idx="9"/>
          </p:nvPr>
        </p:nvSpPr>
        <p:spPr>
          <a:xfrm>
            <a:off x="3422100" y="3670800"/>
            <a:ext cx="22962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6" name="Google Shape;256;p23"/>
          <p:cNvSpPr txBox="1">
            <a:spLocks noGrp="1"/>
          </p:cNvSpPr>
          <p:nvPr>
            <p:ph type="title" idx="13"/>
          </p:nvPr>
        </p:nvSpPr>
        <p:spPr>
          <a:xfrm>
            <a:off x="3422173" y="3248125"/>
            <a:ext cx="22962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7" name="Google Shape;257;p23"/>
          <p:cNvSpPr txBox="1">
            <a:spLocks noGrp="1"/>
          </p:cNvSpPr>
          <p:nvPr>
            <p:ph type="subTitle" idx="14"/>
          </p:nvPr>
        </p:nvSpPr>
        <p:spPr>
          <a:xfrm>
            <a:off x="3422100" y="2153300"/>
            <a:ext cx="2296200" cy="72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8" name="Google Shape;258;p23"/>
          <p:cNvSpPr txBox="1">
            <a:spLocks noGrp="1"/>
          </p:cNvSpPr>
          <p:nvPr>
            <p:ph type="title" idx="15"/>
          </p:nvPr>
        </p:nvSpPr>
        <p:spPr>
          <a:xfrm>
            <a:off x="3422200" y="1730625"/>
            <a:ext cx="2296200" cy="478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9" name="Google Shape;259;p23"/>
          <p:cNvSpPr/>
          <p:nvPr/>
        </p:nvSpPr>
        <p:spPr>
          <a:xfrm rot="10800000" flipH="1">
            <a:off x="-479825" y="-457200"/>
            <a:ext cx="1313700" cy="2724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479825" y="-579925"/>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flipH="1">
            <a:off x="8175900" y="3386000"/>
            <a:ext cx="968100" cy="1827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8046075" y="27311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336"/>
        <p:cNvGrpSpPr/>
        <p:nvPr/>
      </p:nvGrpSpPr>
      <p:grpSpPr>
        <a:xfrm>
          <a:off x="0" y="0"/>
          <a:ext cx="0" cy="0"/>
          <a:chOff x="0" y="0"/>
          <a:chExt cx="0" cy="0"/>
        </a:xfrm>
      </p:grpSpPr>
      <p:sp>
        <p:nvSpPr>
          <p:cNvPr id="337" name="Google Shape;337;p34"/>
          <p:cNvSpPr/>
          <p:nvPr/>
        </p:nvSpPr>
        <p:spPr>
          <a:xfrm>
            <a:off x="-2529900" y="-762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110200" y="101565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7896125" y="82375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8468735" y="4248012"/>
            <a:ext cx="827675" cy="605539"/>
          </a:xfrm>
          <a:custGeom>
            <a:avLst/>
            <a:gdLst/>
            <a:ahLst/>
            <a:cxnLst/>
            <a:rect l="l" t="t" r="r" b="b"/>
            <a:pathLst>
              <a:path w="16217" h="11864" extrusionOk="0">
                <a:moveTo>
                  <a:pt x="5817" y="0"/>
                </a:moveTo>
                <a:lnTo>
                  <a:pt x="0" y="11864"/>
                </a:lnTo>
                <a:lnTo>
                  <a:pt x="10420" y="11864"/>
                </a:lnTo>
                <a:lnTo>
                  <a:pt x="16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8014850" y="4248012"/>
            <a:ext cx="1026313" cy="1014573"/>
          </a:xfrm>
          <a:custGeom>
            <a:avLst/>
            <a:gdLst/>
            <a:ahLst/>
            <a:cxnLst/>
            <a:rect l="l" t="t" r="r" b="b"/>
            <a:pathLst>
              <a:path w="20109" h="19878" extrusionOk="0">
                <a:moveTo>
                  <a:pt x="9709" y="0"/>
                </a:moveTo>
                <a:lnTo>
                  <a:pt x="1" y="19878"/>
                </a:lnTo>
                <a:lnTo>
                  <a:pt x="10421" y="19878"/>
                </a:lnTo>
                <a:lnTo>
                  <a:pt x="14313" y="11864"/>
                </a:lnTo>
                <a:lnTo>
                  <a:pt x="20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rot="10800000">
            <a:off x="8033113" y="394075"/>
            <a:ext cx="636900" cy="636900"/>
          </a:xfrm>
          <a:prstGeom prst="cube">
            <a:avLst>
              <a:gd name="adj" fmla="val 25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1426527" y="-450098"/>
            <a:ext cx="1129314" cy="1465742"/>
          </a:xfrm>
          <a:custGeom>
            <a:avLst/>
            <a:gdLst/>
            <a:ahLst/>
            <a:cxnLst/>
            <a:rect l="l" t="t" r="r" b="b"/>
            <a:pathLst>
              <a:path w="28583" h="37098" extrusionOk="0">
                <a:moveTo>
                  <a:pt x="18162" y="0"/>
                </a:moveTo>
                <a:lnTo>
                  <a:pt x="13685" y="9144"/>
                </a:lnTo>
                <a:lnTo>
                  <a:pt x="1" y="37098"/>
                </a:lnTo>
                <a:lnTo>
                  <a:pt x="10420" y="37098"/>
                </a:lnTo>
                <a:lnTo>
                  <a:pt x="285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44"/>
        <p:cNvGrpSpPr/>
        <p:nvPr/>
      </p:nvGrpSpPr>
      <p:grpSpPr>
        <a:xfrm>
          <a:off x="0" y="0"/>
          <a:ext cx="0" cy="0"/>
          <a:chOff x="0" y="0"/>
          <a:chExt cx="0" cy="0"/>
        </a:xfrm>
      </p:grpSpPr>
      <p:grpSp>
        <p:nvGrpSpPr>
          <p:cNvPr id="345" name="Google Shape;345;p35"/>
          <p:cNvGrpSpPr/>
          <p:nvPr/>
        </p:nvGrpSpPr>
        <p:grpSpPr>
          <a:xfrm>
            <a:off x="341225" y="280388"/>
            <a:ext cx="1167050" cy="520500"/>
            <a:chOff x="5393175" y="292313"/>
            <a:chExt cx="1167050" cy="520500"/>
          </a:xfrm>
        </p:grpSpPr>
        <p:sp>
          <p:nvSpPr>
            <p:cNvPr id="346" name="Google Shape;346;p35"/>
            <p:cNvSpPr/>
            <p:nvPr/>
          </p:nvSpPr>
          <p:spPr>
            <a:xfrm>
              <a:off x="539317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565942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5924650" y="292313"/>
              <a:ext cx="104625" cy="104650"/>
            </a:xfrm>
            <a:custGeom>
              <a:avLst/>
              <a:gdLst/>
              <a:ahLst/>
              <a:cxnLst/>
              <a:rect l="l" t="t" r="r" b="b"/>
              <a:pathLst>
                <a:path w="4185" h="4186" extrusionOk="0">
                  <a:moveTo>
                    <a:pt x="2092" y="1"/>
                  </a:moveTo>
                  <a:cubicBezTo>
                    <a:pt x="942" y="1"/>
                    <a:pt x="0" y="942"/>
                    <a:pt x="0" y="2093"/>
                  </a:cubicBezTo>
                  <a:cubicBezTo>
                    <a:pt x="0" y="3244"/>
                    <a:pt x="942" y="4185"/>
                    <a:pt x="2092" y="4185"/>
                  </a:cubicBezTo>
                  <a:cubicBezTo>
                    <a:pt x="3243" y="4185"/>
                    <a:pt x="4185" y="3244"/>
                    <a:pt x="4185" y="2093"/>
                  </a:cubicBezTo>
                  <a:cubicBezTo>
                    <a:pt x="4185" y="942"/>
                    <a:pt x="3243"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6190375" y="292313"/>
              <a:ext cx="104625" cy="104650"/>
            </a:xfrm>
            <a:custGeom>
              <a:avLst/>
              <a:gdLst/>
              <a:ahLst/>
              <a:cxnLst/>
              <a:rect l="l" t="t" r="r" b="b"/>
              <a:pathLst>
                <a:path w="4185" h="4186" extrusionOk="0">
                  <a:moveTo>
                    <a:pt x="2093" y="1"/>
                  </a:moveTo>
                  <a:cubicBezTo>
                    <a:pt x="942" y="1"/>
                    <a:pt x="0" y="942"/>
                    <a:pt x="0" y="2093"/>
                  </a:cubicBezTo>
                  <a:cubicBezTo>
                    <a:pt x="0" y="3244"/>
                    <a:pt x="942" y="4185"/>
                    <a:pt x="2093" y="4185"/>
                  </a:cubicBezTo>
                  <a:cubicBezTo>
                    <a:pt x="3243" y="4185"/>
                    <a:pt x="4185" y="3244"/>
                    <a:pt x="4185" y="2093"/>
                  </a:cubicBezTo>
                  <a:cubicBezTo>
                    <a:pt x="4185" y="942"/>
                    <a:pt x="3243"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645557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5" y="3244"/>
                    <a:pt x="4185" y="2093"/>
                  </a:cubicBezTo>
                  <a:cubicBezTo>
                    <a:pt x="4185"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539317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565942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5924650" y="500513"/>
              <a:ext cx="104625" cy="104650"/>
            </a:xfrm>
            <a:custGeom>
              <a:avLst/>
              <a:gdLst/>
              <a:ahLst/>
              <a:cxnLst/>
              <a:rect l="l" t="t" r="r" b="b"/>
              <a:pathLst>
                <a:path w="4185" h="4186" extrusionOk="0">
                  <a:moveTo>
                    <a:pt x="2092" y="0"/>
                  </a:moveTo>
                  <a:cubicBezTo>
                    <a:pt x="942" y="0"/>
                    <a:pt x="0" y="942"/>
                    <a:pt x="0" y="2093"/>
                  </a:cubicBezTo>
                  <a:cubicBezTo>
                    <a:pt x="0" y="3244"/>
                    <a:pt x="942" y="4185"/>
                    <a:pt x="2092" y="4185"/>
                  </a:cubicBezTo>
                  <a:cubicBezTo>
                    <a:pt x="3243" y="4185"/>
                    <a:pt x="4185" y="3244"/>
                    <a:pt x="4185" y="2093"/>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6190375" y="500513"/>
              <a:ext cx="104625" cy="104650"/>
            </a:xfrm>
            <a:custGeom>
              <a:avLst/>
              <a:gdLst/>
              <a:ahLst/>
              <a:cxnLst/>
              <a:rect l="l" t="t" r="r" b="b"/>
              <a:pathLst>
                <a:path w="4185" h="4186" extrusionOk="0">
                  <a:moveTo>
                    <a:pt x="2093" y="0"/>
                  </a:moveTo>
                  <a:cubicBezTo>
                    <a:pt x="942" y="0"/>
                    <a:pt x="0" y="942"/>
                    <a:pt x="0" y="2093"/>
                  </a:cubicBezTo>
                  <a:cubicBezTo>
                    <a:pt x="0" y="3244"/>
                    <a:pt x="942" y="4185"/>
                    <a:pt x="2093" y="4185"/>
                  </a:cubicBezTo>
                  <a:cubicBezTo>
                    <a:pt x="3243" y="4185"/>
                    <a:pt x="4185" y="3244"/>
                    <a:pt x="4185" y="2093"/>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645557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5" y="3244"/>
                    <a:pt x="4185" y="2093"/>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539317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6" y="3243"/>
                    <a:pt x="4186" y="2092"/>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565942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6" y="3243"/>
                    <a:pt x="4186" y="2092"/>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5924650" y="708188"/>
              <a:ext cx="104625" cy="104625"/>
            </a:xfrm>
            <a:custGeom>
              <a:avLst/>
              <a:gdLst/>
              <a:ahLst/>
              <a:cxnLst/>
              <a:rect l="l" t="t" r="r" b="b"/>
              <a:pathLst>
                <a:path w="4185" h="4185" extrusionOk="0">
                  <a:moveTo>
                    <a:pt x="2092" y="0"/>
                  </a:moveTo>
                  <a:cubicBezTo>
                    <a:pt x="942" y="0"/>
                    <a:pt x="0" y="942"/>
                    <a:pt x="0" y="2092"/>
                  </a:cubicBezTo>
                  <a:cubicBezTo>
                    <a:pt x="0" y="3243"/>
                    <a:pt x="942" y="4185"/>
                    <a:pt x="2092" y="4185"/>
                  </a:cubicBezTo>
                  <a:cubicBezTo>
                    <a:pt x="3243" y="4185"/>
                    <a:pt x="4185" y="3243"/>
                    <a:pt x="4185" y="2092"/>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6190375" y="708188"/>
              <a:ext cx="104625" cy="104625"/>
            </a:xfrm>
            <a:custGeom>
              <a:avLst/>
              <a:gdLst/>
              <a:ahLst/>
              <a:cxnLst/>
              <a:rect l="l" t="t" r="r" b="b"/>
              <a:pathLst>
                <a:path w="4185" h="4185" extrusionOk="0">
                  <a:moveTo>
                    <a:pt x="2093" y="0"/>
                  </a:moveTo>
                  <a:cubicBezTo>
                    <a:pt x="942" y="0"/>
                    <a:pt x="0" y="942"/>
                    <a:pt x="0" y="2092"/>
                  </a:cubicBezTo>
                  <a:cubicBezTo>
                    <a:pt x="0" y="3243"/>
                    <a:pt x="942" y="4185"/>
                    <a:pt x="2093" y="4185"/>
                  </a:cubicBezTo>
                  <a:cubicBezTo>
                    <a:pt x="3243" y="4185"/>
                    <a:pt x="4185" y="3243"/>
                    <a:pt x="4185" y="2092"/>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645557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5" y="3243"/>
                    <a:pt x="4185" y="2092"/>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35"/>
          <p:cNvSpPr/>
          <p:nvPr/>
        </p:nvSpPr>
        <p:spPr>
          <a:xfrm flipH="1">
            <a:off x="8039989" y="4212900"/>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flipH="1">
            <a:off x="7809425" y="3991375"/>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563125" y="2552975"/>
            <a:ext cx="4508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145175" y="1651325"/>
            <a:ext cx="1344600" cy="752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accent2"/>
                </a:solidFill>
              </a:defRPr>
            </a:lvl1pPr>
            <a:lvl2pPr lvl="1" algn="ctr" rtl="0">
              <a:spcBef>
                <a:spcPts val="0"/>
              </a:spcBef>
              <a:spcAft>
                <a:spcPts val="0"/>
              </a:spcAft>
              <a:buSzPts val="4000"/>
              <a:buFont typeface="Raleway"/>
              <a:buNone/>
              <a:defRPr sz="4000" b="1">
                <a:latin typeface="Raleway"/>
                <a:ea typeface="Raleway"/>
                <a:cs typeface="Raleway"/>
                <a:sym typeface="Raleway"/>
              </a:defRPr>
            </a:lvl2pPr>
            <a:lvl3pPr lvl="2" algn="ctr" rtl="0">
              <a:spcBef>
                <a:spcPts val="0"/>
              </a:spcBef>
              <a:spcAft>
                <a:spcPts val="0"/>
              </a:spcAft>
              <a:buSzPts val="4000"/>
              <a:buFont typeface="Raleway"/>
              <a:buNone/>
              <a:defRPr sz="4000" b="1">
                <a:latin typeface="Raleway"/>
                <a:ea typeface="Raleway"/>
                <a:cs typeface="Raleway"/>
                <a:sym typeface="Raleway"/>
              </a:defRPr>
            </a:lvl3pPr>
            <a:lvl4pPr lvl="3" algn="ctr" rtl="0">
              <a:spcBef>
                <a:spcPts val="0"/>
              </a:spcBef>
              <a:spcAft>
                <a:spcPts val="0"/>
              </a:spcAft>
              <a:buSzPts val="4000"/>
              <a:buFont typeface="Raleway"/>
              <a:buNone/>
              <a:defRPr sz="4000" b="1">
                <a:latin typeface="Raleway"/>
                <a:ea typeface="Raleway"/>
                <a:cs typeface="Raleway"/>
                <a:sym typeface="Raleway"/>
              </a:defRPr>
            </a:lvl4pPr>
            <a:lvl5pPr lvl="4" algn="ctr" rtl="0">
              <a:spcBef>
                <a:spcPts val="0"/>
              </a:spcBef>
              <a:spcAft>
                <a:spcPts val="0"/>
              </a:spcAft>
              <a:buSzPts val="4000"/>
              <a:buFont typeface="Raleway"/>
              <a:buNone/>
              <a:defRPr sz="4000" b="1">
                <a:latin typeface="Raleway"/>
                <a:ea typeface="Raleway"/>
                <a:cs typeface="Raleway"/>
                <a:sym typeface="Raleway"/>
              </a:defRPr>
            </a:lvl5pPr>
            <a:lvl6pPr lvl="5" algn="ctr" rtl="0">
              <a:spcBef>
                <a:spcPts val="0"/>
              </a:spcBef>
              <a:spcAft>
                <a:spcPts val="0"/>
              </a:spcAft>
              <a:buSzPts val="4000"/>
              <a:buFont typeface="Raleway"/>
              <a:buNone/>
              <a:defRPr sz="4000" b="1">
                <a:latin typeface="Raleway"/>
                <a:ea typeface="Raleway"/>
                <a:cs typeface="Raleway"/>
                <a:sym typeface="Raleway"/>
              </a:defRPr>
            </a:lvl6pPr>
            <a:lvl7pPr lvl="6" algn="ctr" rtl="0">
              <a:spcBef>
                <a:spcPts val="0"/>
              </a:spcBef>
              <a:spcAft>
                <a:spcPts val="0"/>
              </a:spcAft>
              <a:buSzPts val="4000"/>
              <a:buFont typeface="Raleway"/>
              <a:buNone/>
              <a:defRPr sz="4000" b="1">
                <a:latin typeface="Raleway"/>
                <a:ea typeface="Raleway"/>
                <a:cs typeface="Raleway"/>
                <a:sym typeface="Raleway"/>
              </a:defRPr>
            </a:lvl7pPr>
            <a:lvl8pPr lvl="7" algn="ctr" rtl="0">
              <a:spcBef>
                <a:spcPts val="0"/>
              </a:spcBef>
              <a:spcAft>
                <a:spcPts val="0"/>
              </a:spcAft>
              <a:buSzPts val="4000"/>
              <a:buFont typeface="Raleway"/>
              <a:buNone/>
              <a:defRPr sz="4000" b="1">
                <a:latin typeface="Raleway"/>
                <a:ea typeface="Raleway"/>
                <a:cs typeface="Raleway"/>
                <a:sym typeface="Raleway"/>
              </a:defRPr>
            </a:lvl8pPr>
            <a:lvl9pPr lvl="8" algn="ctr" rtl="0">
              <a:spcBef>
                <a:spcPts val="0"/>
              </a:spcBef>
              <a:spcAft>
                <a:spcPts val="0"/>
              </a:spcAft>
              <a:buSzPts val="4000"/>
              <a:buFont typeface="Raleway"/>
              <a:buNone/>
              <a:defRPr sz="4000" b="1">
                <a:latin typeface="Raleway"/>
                <a:ea typeface="Raleway"/>
                <a:cs typeface="Raleway"/>
                <a:sym typeface="Raleway"/>
              </a:defRPr>
            </a:lvl9pPr>
          </a:lstStyle>
          <a:p>
            <a:r>
              <a:t>xx%</a:t>
            </a:r>
          </a:p>
        </p:txBody>
      </p:sp>
      <p:sp>
        <p:nvSpPr>
          <p:cNvPr id="28" name="Google Shape;28;p3"/>
          <p:cNvSpPr/>
          <p:nvPr/>
        </p:nvSpPr>
        <p:spPr>
          <a:xfrm>
            <a:off x="-280465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713950" y="-760825"/>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3"/>
          <p:cNvGrpSpPr/>
          <p:nvPr/>
        </p:nvGrpSpPr>
        <p:grpSpPr>
          <a:xfrm>
            <a:off x="-632600" y="302075"/>
            <a:ext cx="1281575" cy="238575"/>
            <a:chOff x="1256325" y="2604375"/>
            <a:chExt cx="1281575" cy="238575"/>
          </a:xfrm>
        </p:grpSpPr>
        <p:sp>
          <p:nvSpPr>
            <p:cNvPr id="31" name="Google Shape;31;p3"/>
            <p:cNvSpPr/>
            <p:nvPr/>
          </p:nvSpPr>
          <p:spPr>
            <a:xfrm>
              <a:off x="1256325" y="2604375"/>
              <a:ext cx="285100" cy="238575"/>
            </a:xfrm>
            <a:custGeom>
              <a:avLst/>
              <a:gdLst/>
              <a:ahLst/>
              <a:cxnLst/>
              <a:rect l="l" t="t" r="r" b="b"/>
              <a:pathLst>
                <a:path w="11404" h="9543" extrusionOk="0">
                  <a:moveTo>
                    <a:pt x="9562" y="1"/>
                  </a:moveTo>
                  <a:lnTo>
                    <a:pt x="0"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398600" y="2604375"/>
              <a:ext cx="284575" cy="238575"/>
            </a:xfrm>
            <a:custGeom>
              <a:avLst/>
              <a:gdLst/>
              <a:ahLst/>
              <a:cxnLst/>
              <a:rect l="l" t="t" r="r" b="b"/>
              <a:pathLst>
                <a:path w="11383" h="9543" extrusionOk="0">
                  <a:moveTo>
                    <a:pt x="9563" y="1"/>
                  </a:moveTo>
                  <a:lnTo>
                    <a:pt x="0" y="9542"/>
                  </a:lnTo>
                  <a:lnTo>
                    <a:pt x="1842"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41400"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683150" y="2604375"/>
              <a:ext cx="285125" cy="238575"/>
            </a:xfrm>
            <a:custGeom>
              <a:avLst/>
              <a:gdLst/>
              <a:ahLst/>
              <a:cxnLst/>
              <a:rect l="l" t="t" r="r" b="b"/>
              <a:pathLst>
                <a:path w="11405" h="9543" extrusionOk="0">
                  <a:moveTo>
                    <a:pt x="9584" y="1"/>
                  </a:moveTo>
                  <a:lnTo>
                    <a:pt x="1" y="9542"/>
                  </a:lnTo>
                  <a:lnTo>
                    <a:pt x="1842"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825950" y="2604375"/>
              <a:ext cx="285125" cy="238575"/>
            </a:xfrm>
            <a:custGeom>
              <a:avLst/>
              <a:gdLst/>
              <a:ahLst/>
              <a:cxnLst/>
              <a:rect l="l" t="t" r="r" b="b"/>
              <a:pathLst>
                <a:path w="11405" h="9543" extrusionOk="0">
                  <a:moveTo>
                    <a:pt x="9563" y="1"/>
                  </a:moveTo>
                  <a:lnTo>
                    <a:pt x="1"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968250" y="2604375"/>
              <a:ext cx="285100" cy="238575"/>
            </a:xfrm>
            <a:custGeom>
              <a:avLst/>
              <a:gdLst/>
              <a:ahLst/>
              <a:cxnLst/>
              <a:rect l="l" t="t" r="r" b="b"/>
              <a:pathLst>
                <a:path w="11404" h="9543" extrusionOk="0">
                  <a:moveTo>
                    <a:pt x="9583" y="1"/>
                  </a:moveTo>
                  <a:lnTo>
                    <a:pt x="0" y="9542"/>
                  </a:lnTo>
                  <a:lnTo>
                    <a:pt x="184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111050" y="2604375"/>
              <a:ext cx="284050" cy="238575"/>
            </a:xfrm>
            <a:custGeom>
              <a:avLst/>
              <a:gdLst/>
              <a:ahLst/>
              <a:cxnLst/>
              <a:rect l="l" t="t" r="r" b="b"/>
              <a:pathLst>
                <a:path w="11362" h="9543" extrusionOk="0">
                  <a:moveTo>
                    <a:pt x="9562" y="1"/>
                  </a:moveTo>
                  <a:lnTo>
                    <a:pt x="0" y="9542"/>
                  </a:lnTo>
                  <a:lnTo>
                    <a:pt x="1821" y="9542"/>
                  </a:lnTo>
                  <a:lnTo>
                    <a:pt x="11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2253325"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sp>
        <p:nvSpPr>
          <p:cNvPr id="47" name="Google Shape;47;p5"/>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5"/>
          <p:cNvSpPr txBox="1">
            <a:spLocks noGrp="1"/>
          </p:cNvSpPr>
          <p:nvPr>
            <p:ph type="subTitle" idx="1"/>
          </p:nvPr>
        </p:nvSpPr>
        <p:spPr>
          <a:xfrm>
            <a:off x="713950" y="1561325"/>
            <a:ext cx="2898000" cy="22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5"/>
          <p:cNvSpPr txBox="1">
            <a:spLocks noGrp="1"/>
          </p:cNvSpPr>
          <p:nvPr>
            <p:ph type="subTitle" idx="2"/>
          </p:nvPr>
        </p:nvSpPr>
        <p:spPr>
          <a:xfrm>
            <a:off x="3939174" y="1561325"/>
            <a:ext cx="2898000" cy="223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p:nvPr/>
        </p:nvSpPr>
        <p:spPr>
          <a:xfrm rot="10800000" flipH="1">
            <a:off x="-479825" y="-457200"/>
            <a:ext cx="1313700" cy="2724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479825" y="-579925"/>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473489">
            <a:off x="8199307" y="2133342"/>
            <a:ext cx="1681839" cy="3705316"/>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7124625" y="106115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 name="Google Shape;54;p5"/>
          <p:cNvSpPr/>
          <p:nvPr/>
        </p:nvSpPr>
        <p:spPr>
          <a:xfrm>
            <a:off x="7512675" y="26549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7"/>
          <p:cNvSpPr txBox="1">
            <a:spLocks noGrp="1"/>
          </p:cNvSpPr>
          <p:nvPr>
            <p:ph type="subTitle" idx="1"/>
          </p:nvPr>
        </p:nvSpPr>
        <p:spPr>
          <a:xfrm>
            <a:off x="713950" y="1408925"/>
            <a:ext cx="3858000" cy="16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11"/>
          <p:cNvSpPr/>
          <p:nvPr/>
        </p:nvSpPr>
        <p:spPr>
          <a:xfrm>
            <a:off x="-291090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540787" y="-59400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575600" y="101565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flipH="1">
            <a:off x="7399500" y="1920775"/>
            <a:ext cx="1744500" cy="32922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7124625" y="1061150"/>
            <a:ext cx="2509473" cy="4215804"/>
          </a:xfrm>
          <a:custGeom>
            <a:avLst/>
            <a:gdLst/>
            <a:ahLst/>
            <a:cxnLst/>
            <a:rect l="l" t="t" r="r" b="b"/>
            <a:pathLst>
              <a:path w="28896" h="48544" extrusionOk="0">
                <a:moveTo>
                  <a:pt x="23749" y="0"/>
                </a:moveTo>
                <a:lnTo>
                  <a:pt x="1" y="48543"/>
                </a:lnTo>
                <a:lnTo>
                  <a:pt x="5148" y="48543"/>
                </a:lnTo>
                <a:lnTo>
                  <a:pt x="288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7512675" y="26549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txBox="1">
            <a:spLocks noGrp="1"/>
          </p:cNvSpPr>
          <p:nvPr>
            <p:ph type="title" hasCustomPrompt="1"/>
          </p:nvPr>
        </p:nvSpPr>
        <p:spPr>
          <a:xfrm>
            <a:off x="1197150" y="1717888"/>
            <a:ext cx="6749700" cy="1275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9" name="Google Shape;89;p11"/>
          <p:cNvSpPr txBox="1">
            <a:spLocks noGrp="1"/>
          </p:cNvSpPr>
          <p:nvPr>
            <p:ph type="subTitle" idx="1"/>
          </p:nvPr>
        </p:nvSpPr>
        <p:spPr>
          <a:xfrm>
            <a:off x="1197150" y="3017013"/>
            <a:ext cx="67497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7">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3036188" y="2236425"/>
            <a:ext cx="4508700" cy="75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3" name="Google Shape;93;p13"/>
          <p:cNvSpPr txBox="1">
            <a:spLocks noGrp="1"/>
          </p:cNvSpPr>
          <p:nvPr>
            <p:ph type="title" idx="2" hasCustomPrompt="1"/>
          </p:nvPr>
        </p:nvSpPr>
        <p:spPr>
          <a:xfrm>
            <a:off x="1599113" y="2236425"/>
            <a:ext cx="1344600" cy="752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accent2"/>
                </a:solidFill>
              </a:defRPr>
            </a:lvl1pPr>
            <a:lvl2pPr lvl="1" algn="ctr" rtl="0">
              <a:spcBef>
                <a:spcPts val="0"/>
              </a:spcBef>
              <a:spcAft>
                <a:spcPts val="0"/>
              </a:spcAft>
              <a:buSzPts val="4000"/>
              <a:buFont typeface="Raleway"/>
              <a:buNone/>
              <a:defRPr sz="4000" b="1">
                <a:latin typeface="Raleway"/>
                <a:ea typeface="Raleway"/>
                <a:cs typeface="Raleway"/>
                <a:sym typeface="Raleway"/>
              </a:defRPr>
            </a:lvl2pPr>
            <a:lvl3pPr lvl="2" algn="ctr" rtl="0">
              <a:spcBef>
                <a:spcPts val="0"/>
              </a:spcBef>
              <a:spcAft>
                <a:spcPts val="0"/>
              </a:spcAft>
              <a:buSzPts val="4000"/>
              <a:buFont typeface="Raleway"/>
              <a:buNone/>
              <a:defRPr sz="4000" b="1">
                <a:latin typeface="Raleway"/>
                <a:ea typeface="Raleway"/>
                <a:cs typeface="Raleway"/>
                <a:sym typeface="Raleway"/>
              </a:defRPr>
            </a:lvl3pPr>
            <a:lvl4pPr lvl="3" algn="ctr" rtl="0">
              <a:spcBef>
                <a:spcPts val="0"/>
              </a:spcBef>
              <a:spcAft>
                <a:spcPts val="0"/>
              </a:spcAft>
              <a:buSzPts val="4000"/>
              <a:buFont typeface="Raleway"/>
              <a:buNone/>
              <a:defRPr sz="4000" b="1">
                <a:latin typeface="Raleway"/>
                <a:ea typeface="Raleway"/>
                <a:cs typeface="Raleway"/>
                <a:sym typeface="Raleway"/>
              </a:defRPr>
            </a:lvl4pPr>
            <a:lvl5pPr lvl="4" algn="ctr" rtl="0">
              <a:spcBef>
                <a:spcPts val="0"/>
              </a:spcBef>
              <a:spcAft>
                <a:spcPts val="0"/>
              </a:spcAft>
              <a:buSzPts val="4000"/>
              <a:buFont typeface="Raleway"/>
              <a:buNone/>
              <a:defRPr sz="4000" b="1">
                <a:latin typeface="Raleway"/>
                <a:ea typeface="Raleway"/>
                <a:cs typeface="Raleway"/>
                <a:sym typeface="Raleway"/>
              </a:defRPr>
            </a:lvl5pPr>
            <a:lvl6pPr lvl="5" algn="ctr" rtl="0">
              <a:spcBef>
                <a:spcPts val="0"/>
              </a:spcBef>
              <a:spcAft>
                <a:spcPts val="0"/>
              </a:spcAft>
              <a:buSzPts val="4000"/>
              <a:buFont typeface="Raleway"/>
              <a:buNone/>
              <a:defRPr sz="4000" b="1">
                <a:latin typeface="Raleway"/>
                <a:ea typeface="Raleway"/>
                <a:cs typeface="Raleway"/>
                <a:sym typeface="Raleway"/>
              </a:defRPr>
            </a:lvl6pPr>
            <a:lvl7pPr lvl="6" algn="ctr" rtl="0">
              <a:spcBef>
                <a:spcPts val="0"/>
              </a:spcBef>
              <a:spcAft>
                <a:spcPts val="0"/>
              </a:spcAft>
              <a:buSzPts val="4000"/>
              <a:buFont typeface="Raleway"/>
              <a:buNone/>
              <a:defRPr sz="4000" b="1">
                <a:latin typeface="Raleway"/>
                <a:ea typeface="Raleway"/>
                <a:cs typeface="Raleway"/>
                <a:sym typeface="Raleway"/>
              </a:defRPr>
            </a:lvl7pPr>
            <a:lvl8pPr lvl="7" algn="ctr" rtl="0">
              <a:spcBef>
                <a:spcPts val="0"/>
              </a:spcBef>
              <a:spcAft>
                <a:spcPts val="0"/>
              </a:spcAft>
              <a:buSzPts val="4000"/>
              <a:buFont typeface="Raleway"/>
              <a:buNone/>
              <a:defRPr sz="4000" b="1">
                <a:latin typeface="Raleway"/>
                <a:ea typeface="Raleway"/>
                <a:cs typeface="Raleway"/>
                <a:sym typeface="Raleway"/>
              </a:defRPr>
            </a:lvl8pPr>
            <a:lvl9pPr lvl="8" algn="ctr" rtl="0">
              <a:spcBef>
                <a:spcPts val="0"/>
              </a:spcBef>
              <a:spcAft>
                <a:spcPts val="0"/>
              </a:spcAft>
              <a:buSzPts val="4000"/>
              <a:buFont typeface="Raleway"/>
              <a:buNone/>
              <a:defRPr sz="4000" b="1">
                <a:latin typeface="Raleway"/>
                <a:ea typeface="Raleway"/>
                <a:cs typeface="Raleway"/>
                <a:sym typeface="Raleway"/>
              </a:defRPr>
            </a:lvl9pPr>
          </a:lstStyle>
          <a:p>
            <a:r>
              <a:t>xx%</a:t>
            </a:r>
          </a:p>
        </p:txBody>
      </p:sp>
      <p:sp>
        <p:nvSpPr>
          <p:cNvPr id="94" name="Google Shape;94;p13"/>
          <p:cNvSpPr/>
          <p:nvPr/>
        </p:nvSpPr>
        <p:spPr>
          <a:xfrm>
            <a:off x="-280465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713950" y="-760825"/>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3"/>
          <p:cNvGrpSpPr/>
          <p:nvPr/>
        </p:nvGrpSpPr>
        <p:grpSpPr>
          <a:xfrm>
            <a:off x="-632600" y="302075"/>
            <a:ext cx="1281575" cy="238575"/>
            <a:chOff x="1256325" y="2604375"/>
            <a:chExt cx="1281575" cy="238575"/>
          </a:xfrm>
        </p:grpSpPr>
        <p:sp>
          <p:nvSpPr>
            <p:cNvPr id="97" name="Google Shape;97;p13"/>
            <p:cNvSpPr/>
            <p:nvPr/>
          </p:nvSpPr>
          <p:spPr>
            <a:xfrm>
              <a:off x="1256325" y="2604375"/>
              <a:ext cx="285100" cy="238575"/>
            </a:xfrm>
            <a:custGeom>
              <a:avLst/>
              <a:gdLst/>
              <a:ahLst/>
              <a:cxnLst/>
              <a:rect l="l" t="t" r="r" b="b"/>
              <a:pathLst>
                <a:path w="11404" h="9543" extrusionOk="0">
                  <a:moveTo>
                    <a:pt x="9562" y="1"/>
                  </a:moveTo>
                  <a:lnTo>
                    <a:pt x="0"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1398600" y="2604375"/>
              <a:ext cx="284575" cy="238575"/>
            </a:xfrm>
            <a:custGeom>
              <a:avLst/>
              <a:gdLst/>
              <a:ahLst/>
              <a:cxnLst/>
              <a:rect l="l" t="t" r="r" b="b"/>
              <a:pathLst>
                <a:path w="11383" h="9543" extrusionOk="0">
                  <a:moveTo>
                    <a:pt x="9563" y="1"/>
                  </a:moveTo>
                  <a:lnTo>
                    <a:pt x="0" y="9542"/>
                  </a:lnTo>
                  <a:lnTo>
                    <a:pt x="1842"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1541400"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1683150" y="2604375"/>
              <a:ext cx="285125" cy="238575"/>
            </a:xfrm>
            <a:custGeom>
              <a:avLst/>
              <a:gdLst/>
              <a:ahLst/>
              <a:cxnLst/>
              <a:rect l="l" t="t" r="r" b="b"/>
              <a:pathLst>
                <a:path w="11405" h="9543" extrusionOk="0">
                  <a:moveTo>
                    <a:pt x="9584" y="1"/>
                  </a:moveTo>
                  <a:lnTo>
                    <a:pt x="1" y="9542"/>
                  </a:lnTo>
                  <a:lnTo>
                    <a:pt x="1842"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1825950" y="2604375"/>
              <a:ext cx="285125" cy="238575"/>
            </a:xfrm>
            <a:custGeom>
              <a:avLst/>
              <a:gdLst/>
              <a:ahLst/>
              <a:cxnLst/>
              <a:rect l="l" t="t" r="r" b="b"/>
              <a:pathLst>
                <a:path w="11405" h="9543" extrusionOk="0">
                  <a:moveTo>
                    <a:pt x="9563" y="1"/>
                  </a:moveTo>
                  <a:lnTo>
                    <a:pt x="1"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1968250" y="2604375"/>
              <a:ext cx="285100" cy="238575"/>
            </a:xfrm>
            <a:custGeom>
              <a:avLst/>
              <a:gdLst/>
              <a:ahLst/>
              <a:cxnLst/>
              <a:rect l="l" t="t" r="r" b="b"/>
              <a:pathLst>
                <a:path w="11404" h="9543" extrusionOk="0">
                  <a:moveTo>
                    <a:pt x="9583" y="1"/>
                  </a:moveTo>
                  <a:lnTo>
                    <a:pt x="0" y="9542"/>
                  </a:lnTo>
                  <a:lnTo>
                    <a:pt x="184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2111050" y="2604375"/>
              <a:ext cx="284050" cy="238575"/>
            </a:xfrm>
            <a:custGeom>
              <a:avLst/>
              <a:gdLst/>
              <a:ahLst/>
              <a:cxnLst/>
              <a:rect l="l" t="t" r="r" b="b"/>
              <a:pathLst>
                <a:path w="11362" h="9543" extrusionOk="0">
                  <a:moveTo>
                    <a:pt x="9562" y="1"/>
                  </a:moveTo>
                  <a:lnTo>
                    <a:pt x="0" y="9542"/>
                  </a:lnTo>
                  <a:lnTo>
                    <a:pt x="1821" y="9542"/>
                  </a:lnTo>
                  <a:lnTo>
                    <a:pt x="11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2253325"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7_1">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1552149" y="2646900"/>
            <a:ext cx="39963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7" name="Google Shape;107;p14"/>
          <p:cNvSpPr txBox="1">
            <a:spLocks noGrp="1"/>
          </p:cNvSpPr>
          <p:nvPr>
            <p:ph type="title" idx="2" hasCustomPrompt="1"/>
          </p:nvPr>
        </p:nvSpPr>
        <p:spPr>
          <a:xfrm>
            <a:off x="1552138" y="1744175"/>
            <a:ext cx="1344600" cy="752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4000"/>
              <a:buNone/>
              <a:defRPr sz="4000">
                <a:solidFill>
                  <a:schemeClr val="accent2"/>
                </a:solidFill>
              </a:defRPr>
            </a:lvl1pPr>
            <a:lvl2pPr lvl="1" algn="ctr" rtl="0">
              <a:spcBef>
                <a:spcPts val="0"/>
              </a:spcBef>
              <a:spcAft>
                <a:spcPts val="0"/>
              </a:spcAft>
              <a:buSzPts val="4000"/>
              <a:buFont typeface="Raleway"/>
              <a:buNone/>
              <a:defRPr sz="4000" b="1">
                <a:latin typeface="Raleway"/>
                <a:ea typeface="Raleway"/>
                <a:cs typeface="Raleway"/>
                <a:sym typeface="Raleway"/>
              </a:defRPr>
            </a:lvl2pPr>
            <a:lvl3pPr lvl="2" algn="ctr" rtl="0">
              <a:spcBef>
                <a:spcPts val="0"/>
              </a:spcBef>
              <a:spcAft>
                <a:spcPts val="0"/>
              </a:spcAft>
              <a:buSzPts val="4000"/>
              <a:buFont typeface="Raleway"/>
              <a:buNone/>
              <a:defRPr sz="4000" b="1">
                <a:latin typeface="Raleway"/>
                <a:ea typeface="Raleway"/>
                <a:cs typeface="Raleway"/>
                <a:sym typeface="Raleway"/>
              </a:defRPr>
            </a:lvl3pPr>
            <a:lvl4pPr lvl="3" algn="ctr" rtl="0">
              <a:spcBef>
                <a:spcPts val="0"/>
              </a:spcBef>
              <a:spcAft>
                <a:spcPts val="0"/>
              </a:spcAft>
              <a:buSzPts val="4000"/>
              <a:buFont typeface="Raleway"/>
              <a:buNone/>
              <a:defRPr sz="4000" b="1">
                <a:latin typeface="Raleway"/>
                <a:ea typeface="Raleway"/>
                <a:cs typeface="Raleway"/>
                <a:sym typeface="Raleway"/>
              </a:defRPr>
            </a:lvl4pPr>
            <a:lvl5pPr lvl="4" algn="ctr" rtl="0">
              <a:spcBef>
                <a:spcPts val="0"/>
              </a:spcBef>
              <a:spcAft>
                <a:spcPts val="0"/>
              </a:spcAft>
              <a:buSzPts val="4000"/>
              <a:buFont typeface="Raleway"/>
              <a:buNone/>
              <a:defRPr sz="4000" b="1">
                <a:latin typeface="Raleway"/>
                <a:ea typeface="Raleway"/>
                <a:cs typeface="Raleway"/>
                <a:sym typeface="Raleway"/>
              </a:defRPr>
            </a:lvl5pPr>
            <a:lvl6pPr lvl="5" algn="ctr" rtl="0">
              <a:spcBef>
                <a:spcPts val="0"/>
              </a:spcBef>
              <a:spcAft>
                <a:spcPts val="0"/>
              </a:spcAft>
              <a:buSzPts val="4000"/>
              <a:buFont typeface="Raleway"/>
              <a:buNone/>
              <a:defRPr sz="4000" b="1">
                <a:latin typeface="Raleway"/>
                <a:ea typeface="Raleway"/>
                <a:cs typeface="Raleway"/>
                <a:sym typeface="Raleway"/>
              </a:defRPr>
            </a:lvl6pPr>
            <a:lvl7pPr lvl="6" algn="ctr" rtl="0">
              <a:spcBef>
                <a:spcPts val="0"/>
              </a:spcBef>
              <a:spcAft>
                <a:spcPts val="0"/>
              </a:spcAft>
              <a:buSzPts val="4000"/>
              <a:buFont typeface="Raleway"/>
              <a:buNone/>
              <a:defRPr sz="4000" b="1">
                <a:latin typeface="Raleway"/>
                <a:ea typeface="Raleway"/>
                <a:cs typeface="Raleway"/>
                <a:sym typeface="Raleway"/>
              </a:defRPr>
            </a:lvl7pPr>
            <a:lvl8pPr lvl="7" algn="ctr" rtl="0">
              <a:spcBef>
                <a:spcPts val="0"/>
              </a:spcBef>
              <a:spcAft>
                <a:spcPts val="0"/>
              </a:spcAft>
              <a:buSzPts val="4000"/>
              <a:buFont typeface="Raleway"/>
              <a:buNone/>
              <a:defRPr sz="4000" b="1">
                <a:latin typeface="Raleway"/>
                <a:ea typeface="Raleway"/>
                <a:cs typeface="Raleway"/>
                <a:sym typeface="Raleway"/>
              </a:defRPr>
            </a:lvl8pPr>
            <a:lvl9pPr lvl="8" algn="ctr" rtl="0">
              <a:spcBef>
                <a:spcPts val="0"/>
              </a:spcBef>
              <a:spcAft>
                <a:spcPts val="0"/>
              </a:spcAft>
              <a:buSzPts val="4000"/>
              <a:buFont typeface="Raleway"/>
              <a:buNone/>
              <a:defRPr sz="4000" b="1">
                <a:latin typeface="Raleway"/>
                <a:ea typeface="Raleway"/>
                <a:cs typeface="Raleway"/>
                <a:sym typeface="Raleway"/>
              </a:defRPr>
            </a:lvl9pPr>
          </a:lstStyle>
          <a:p>
            <a:r>
              <a:t>xx%</a:t>
            </a:r>
          </a:p>
        </p:txBody>
      </p:sp>
      <p:sp>
        <p:nvSpPr>
          <p:cNvPr id="108" name="Google Shape;108;p14"/>
          <p:cNvSpPr/>
          <p:nvPr/>
        </p:nvSpPr>
        <p:spPr>
          <a:xfrm>
            <a:off x="-280465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13950" y="-760825"/>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s 1">
  <p:cSld name="CUSTOM_4_1">
    <p:spTree>
      <p:nvGrpSpPr>
        <p:cNvPr id="1" name="Shape 121"/>
        <p:cNvGrpSpPr/>
        <p:nvPr/>
      </p:nvGrpSpPr>
      <p:grpSpPr>
        <a:xfrm>
          <a:off x="0" y="0"/>
          <a:ext cx="0" cy="0"/>
          <a:chOff x="0" y="0"/>
          <a:chExt cx="0" cy="0"/>
        </a:xfrm>
      </p:grpSpPr>
      <p:sp>
        <p:nvSpPr>
          <p:cNvPr id="122" name="Google Shape;122;p16"/>
          <p:cNvSpPr txBox="1">
            <a:spLocks noGrp="1"/>
          </p:cNvSpPr>
          <p:nvPr>
            <p:ph type="title" hasCustomPrompt="1"/>
          </p:nvPr>
        </p:nvSpPr>
        <p:spPr>
          <a:xfrm>
            <a:off x="713925" y="1321225"/>
            <a:ext cx="22962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Font typeface="Raleway Black"/>
              <a:buNone/>
              <a:defRPr sz="3500" b="0">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3" name="Google Shape;123;p16"/>
          <p:cNvSpPr txBox="1">
            <a:spLocks noGrp="1"/>
          </p:cNvSpPr>
          <p:nvPr>
            <p:ph type="title" idx="2"/>
          </p:nvPr>
        </p:nvSpPr>
        <p:spPr>
          <a:xfrm>
            <a:off x="713950" y="540650"/>
            <a:ext cx="771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16"/>
          <p:cNvSpPr txBox="1">
            <a:spLocks noGrp="1"/>
          </p:cNvSpPr>
          <p:nvPr>
            <p:ph type="subTitle" idx="1"/>
          </p:nvPr>
        </p:nvSpPr>
        <p:spPr>
          <a:xfrm>
            <a:off x="713913" y="3889500"/>
            <a:ext cx="2296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5" name="Google Shape;125;p16"/>
          <p:cNvSpPr txBox="1">
            <a:spLocks noGrp="1"/>
          </p:cNvSpPr>
          <p:nvPr>
            <p:ph type="title" idx="3"/>
          </p:nvPr>
        </p:nvSpPr>
        <p:spPr>
          <a:xfrm>
            <a:off x="713975" y="3466825"/>
            <a:ext cx="2296200" cy="47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6" name="Google Shape;126;p16"/>
          <p:cNvSpPr txBox="1">
            <a:spLocks noGrp="1"/>
          </p:cNvSpPr>
          <p:nvPr>
            <p:ph type="title" idx="4" hasCustomPrompt="1"/>
          </p:nvPr>
        </p:nvSpPr>
        <p:spPr>
          <a:xfrm>
            <a:off x="6140850" y="1321225"/>
            <a:ext cx="22962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Font typeface="Raleway Black"/>
              <a:buNone/>
              <a:defRPr sz="3500" b="0">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7" name="Google Shape;127;p16"/>
          <p:cNvSpPr txBox="1">
            <a:spLocks noGrp="1"/>
          </p:cNvSpPr>
          <p:nvPr>
            <p:ph type="subTitle" idx="5"/>
          </p:nvPr>
        </p:nvSpPr>
        <p:spPr>
          <a:xfrm>
            <a:off x="6140838" y="3889500"/>
            <a:ext cx="2296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title" idx="6"/>
          </p:nvPr>
        </p:nvSpPr>
        <p:spPr>
          <a:xfrm>
            <a:off x="6140900" y="3466825"/>
            <a:ext cx="2296200" cy="47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9" name="Google Shape;129;p16"/>
          <p:cNvSpPr txBox="1">
            <a:spLocks noGrp="1"/>
          </p:cNvSpPr>
          <p:nvPr>
            <p:ph type="title" idx="7" hasCustomPrompt="1"/>
          </p:nvPr>
        </p:nvSpPr>
        <p:spPr>
          <a:xfrm>
            <a:off x="3427413" y="1321225"/>
            <a:ext cx="22962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Font typeface="Raleway Black"/>
              <a:buNone/>
              <a:defRPr sz="3500" b="0">
                <a:latin typeface="Raleway Black"/>
                <a:ea typeface="Raleway Black"/>
                <a:cs typeface="Raleway Black"/>
                <a:sym typeface="Raleway Black"/>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30" name="Google Shape;130;p16"/>
          <p:cNvSpPr txBox="1">
            <a:spLocks noGrp="1"/>
          </p:cNvSpPr>
          <p:nvPr>
            <p:ph type="subTitle" idx="8"/>
          </p:nvPr>
        </p:nvSpPr>
        <p:spPr>
          <a:xfrm>
            <a:off x="3427400" y="3889500"/>
            <a:ext cx="2296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 name="Google Shape;131;p16"/>
          <p:cNvSpPr txBox="1">
            <a:spLocks noGrp="1"/>
          </p:cNvSpPr>
          <p:nvPr>
            <p:ph type="title" idx="9"/>
          </p:nvPr>
        </p:nvSpPr>
        <p:spPr>
          <a:xfrm>
            <a:off x="3427463" y="3466825"/>
            <a:ext cx="2296200" cy="47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32" name="Google Shape;132;p16"/>
          <p:cNvSpPr/>
          <p:nvPr/>
        </p:nvSpPr>
        <p:spPr>
          <a:xfrm flipH="1">
            <a:off x="8384100" y="3882200"/>
            <a:ext cx="759900" cy="1330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8108832" y="4062307"/>
            <a:ext cx="950729" cy="1104502"/>
          </a:xfrm>
          <a:custGeom>
            <a:avLst/>
            <a:gdLst/>
            <a:ahLst/>
            <a:cxnLst/>
            <a:rect l="l" t="t" r="r" b="b"/>
            <a:pathLst>
              <a:path w="24063" h="27955" extrusionOk="0">
                <a:moveTo>
                  <a:pt x="13663" y="1"/>
                </a:moveTo>
                <a:lnTo>
                  <a:pt x="0" y="27955"/>
                </a:lnTo>
                <a:lnTo>
                  <a:pt x="10420" y="27955"/>
                </a:lnTo>
                <a:lnTo>
                  <a:pt x="240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6"/>
          <p:cNvSpPr/>
          <p:nvPr/>
        </p:nvSpPr>
        <p:spPr>
          <a:xfrm>
            <a:off x="8460152" y="3384440"/>
            <a:ext cx="1129314" cy="1465742"/>
          </a:xfrm>
          <a:custGeom>
            <a:avLst/>
            <a:gdLst/>
            <a:ahLst/>
            <a:cxnLst/>
            <a:rect l="l" t="t" r="r" b="b"/>
            <a:pathLst>
              <a:path w="28583" h="37098" extrusionOk="0">
                <a:moveTo>
                  <a:pt x="18162" y="0"/>
                </a:moveTo>
                <a:lnTo>
                  <a:pt x="13685" y="9144"/>
                </a:lnTo>
                <a:lnTo>
                  <a:pt x="1" y="37098"/>
                </a:lnTo>
                <a:lnTo>
                  <a:pt x="10420" y="37098"/>
                </a:lnTo>
                <a:lnTo>
                  <a:pt x="285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rot="10800000" flipH="1">
            <a:off x="-479825" y="-457200"/>
            <a:ext cx="1313700" cy="2724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479825" y="-579925"/>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6"/>
          <p:cNvGrpSpPr/>
          <p:nvPr/>
        </p:nvGrpSpPr>
        <p:grpSpPr>
          <a:xfrm rot="5400000">
            <a:off x="8779416" y="427089"/>
            <a:ext cx="431895" cy="1356369"/>
            <a:chOff x="6385425" y="1587603"/>
            <a:chExt cx="763200" cy="2396836"/>
          </a:xfrm>
        </p:grpSpPr>
        <p:sp>
          <p:nvSpPr>
            <p:cNvPr id="138" name="Google Shape;138;p16"/>
            <p:cNvSpPr/>
            <p:nvPr/>
          </p:nvSpPr>
          <p:spPr>
            <a:xfrm rot="2700000">
              <a:off x="6497193" y="169937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rot="2700000">
              <a:off x="6497193" y="251618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rot="2700000">
              <a:off x="6497193" y="3333007"/>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16"/>
          <p:cNvGrpSpPr/>
          <p:nvPr/>
        </p:nvGrpSpPr>
        <p:grpSpPr>
          <a:xfrm>
            <a:off x="-463762" y="3145863"/>
            <a:ext cx="1281575" cy="238575"/>
            <a:chOff x="1256325" y="2604375"/>
            <a:chExt cx="1281575" cy="238575"/>
          </a:xfrm>
        </p:grpSpPr>
        <p:sp>
          <p:nvSpPr>
            <p:cNvPr id="142" name="Google Shape;142;p16"/>
            <p:cNvSpPr/>
            <p:nvPr/>
          </p:nvSpPr>
          <p:spPr>
            <a:xfrm>
              <a:off x="1256325" y="2604375"/>
              <a:ext cx="285100" cy="238575"/>
            </a:xfrm>
            <a:custGeom>
              <a:avLst/>
              <a:gdLst/>
              <a:ahLst/>
              <a:cxnLst/>
              <a:rect l="l" t="t" r="r" b="b"/>
              <a:pathLst>
                <a:path w="11404" h="9543" extrusionOk="0">
                  <a:moveTo>
                    <a:pt x="9562" y="1"/>
                  </a:moveTo>
                  <a:lnTo>
                    <a:pt x="0"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1398600" y="2604375"/>
              <a:ext cx="284575" cy="238575"/>
            </a:xfrm>
            <a:custGeom>
              <a:avLst/>
              <a:gdLst/>
              <a:ahLst/>
              <a:cxnLst/>
              <a:rect l="l" t="t" r="r" b="b"/>
              <a:pathLst>
                <a:path w="11383" h="9543" extrusionOk="0">
                  <a:moveTo>
                    <a:pt x="9563" y="1"/>
                  </a:moveTo>
                  <a:lnTo>
                    <a:pt x="0" y="9542"/>
                  </a:lnTo>
                  <a:lnTo>
                    <a:pt x="1842"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6"/>
            <p:cNvSpPr/>
            <p:nvPr/>
          </p:nvSpPr>
          <p:spPr>
            <a:xfrm>
              <a:off x="1541400"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1683150" y="2604375"/>
              <a:ext cx="285125" cy="238575"/>
            </a:xfrm>
            <a:custGeom>
              <a:avLst/>
              <a:gdLst/>
              <a:ahLst/>
              <a:cxnLst/>
              <a:rect l="l" t="t" r="r" b="b"/>
              <a:pathLst>
                <a:path w="11405" h="9543" extrusionOk="0">
                  <a:moveTo>
                    <a:pt x="9584" y="1"/>
                  </a:moveTo>
                  <a:lnTo>
                    <a:pt x="1" y="9542"/>
                  </a:lnTo>
                  <a:lnTo>
                    <a:pt x="1842"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6"/>
            <p:cNvSpPr/>
            <p:nvPr/>
          </p:nvSpPr>
          <p:spPr>
            <a:xfrm>
              <a:off x="1825950" y="2604375"/>
              <a:ext cx="285125" cy="238575"/>
            </a:xfrm>
            <a:custGeom>
              <a:avLst/>
              <a:gdLst/>
              <a:ahLst/>
              <a:cxnLst/>
              <a:rect l="l" t="t" r="r" b="b"/>
              <a:pathLst>
                <a:path w="11405" h="9543" extrusionOk="0">
                  <a:moveTo>
                    <a:pt x="9563" y="1"/>
                  </a:moveTo>
                  <a:lnTo>
                    <a:pt x="1"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6"/>
            <p:cNvSpPr/>
            <p:nvPr/>
          </p:nvSpPr>
          <p:spPr>
            <a:xfrm>
              <a:off x="1968250" y="2604375"/>
              <a:ext cx="285100" cy="238575"/>
            </a:xfrm>
            <a:custGeom>
              <a:avLst/>
              <a:gdLst/>
              <a:ahLst/>
              <a:cxnLst/>
              <a:rect l="l" t="t" r="r" b="b"/>
              <a:pathLst>
                <a:path w="11404" h="9543" extrusionOk="0">
                  <a:moveTo>
                    <a:pt x="9583" y="1"/>
                  </a:moveTo>
                  <a:lnTo>
                    <a:pt x="0" y="9542"/>
                  </a:lnTo>
                  <a:lnTo>
                    <a:pt x="184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6"/>
            <p:cNvSpPr/>
            <p:nvPr/>
          </p:nvSpPr>
          <p:spPr>
            <a:xfrm>
              <a:off x="2111050" y="2604375"/>
              <a:ext cx="284050" cy="238575"/>
            </a:xfrm>
            <a:custGeom>
              <a:avLst/>
              <a:gdLst/>
              <a:ahLst/>
              <a:cxnLst/>
              <a:rect l="l" t="t" r="r" b="b"/>
              <a:pathLst>
                <a:path w="11362" h="9543" extrusionOk="0">
                  <a:moveTo>
                    <a:pt x="9562" y="1"/>
                  </a:moveTo>
                  <a:lnTo>
                    <a:pt x="0" y="9542"/>
                  </a:lnTo>
                  <a:lnTo>
                    <a:pt x="1821" y="9542"/>
                  </a:lnTo>
                  <a:lnTo>
                    <a:pt x="11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2253325"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950" y="540650"/>
            <a:ext cx="77160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3300"/>
              <a:buFont typeface="Raleway"/>
              <a:buNone/>
              <a:defRPr sz="3300" b="1">
                <a:solidFill>
                  <a:schemeClr val="lt2"/>
                </a:solidFill>
                <a:latin typeface="Raleway"/>
                <a:ea typeface="Raleway"/>
                <a:cs typeface="Raleway"/>
                <a:sym typeface="Raleway"/>
              </a:defRPr>
            </a:lvl1pPr>
            <a:lvl2pPr lvl="1">
              <a:lnSpc>
                <a:spcPct val="100000"/>
              </a:lnSpc>
              <a:spcBef>
                <a:spcPts val="0"/>
              </a:spcBef>
              <a:spcAft>
                <a:spcPts val="0"/>
              </a:spcAft>
              <a:buClr>
                <a:schemeClr val="lt2"/>
              </a:buClr>
              <a:buSzPts val="2800"/>
              <a:buNone/>
              <a:defRPr sz="2800">
                <a:solidFill>
                  <a:schemeClr val="lt2"/>
                </a:solidFill>
              </a:defRPr>
            </a:lvl2pPr>
            <a:lvl3pPr lvl="2">
              <a:lnSpc>
                <a:spcPct val="100000"/>
              </a:lnSpc>
              <a:spcBef>
                <a:spcPts val="0"/>
              </a:spcBef>
              <a:spcAft>
                <a:spcPts val="0"/>
              </a:spcAft>
              <a:buClr>
                <a:schemeClr val="lt2"/>
              </a:buClr>
              <a:buSzPts val="2800"/>
              <a:buNone/>
              <a:defRPr sz="2800">
                <a:solidFill>
                  <a:schemeClr val="lt2"/>
                </a:solidFill>
              </a:defRPr>
            </a:lvl3pPr>
            <a:lvl4pPr lvl="3">
              <a:lnSpc>
                <a:spcPct val="100000"/>
              </a:lnSpc>
              <a:spcBef>
                <a:spcPts val="0"/>
              </a:spcBef>
              <a:spcAft>
                <a:spcPts val="0"/>
              </a:spcAft>
              <a:buClr>
                <a:schemeClr val="lt2"/>
              </a:buClr>
              <a:buSzPts val="2800"/>
              <a:buNone/>
              <a:defRPr sz="2800">
                <a:solidFill>
                  <a:schemeClr val="lt2"/>
                </a:solidFill>
              </a:defRPr>
            </a:lvl4pPr>
            <a:lvl5pPr lvl="4">
              <a:lnSpc>
                <a:spcPct val="100000"/>
              </a:lnSpc>
              <a:spcBef>
                <a:spcPts val="0"/>
              </a:spcBef>
              <a:spcAft>
                <a:spcPts val="0"/>
              </a:spcAft>
              <a:buClr>
                <a:schemeClr val="lt2"/>
              </a:buClr>
              <a:buSzPts val="2800"/>
              <a:buNone/>
              <a:defRPr sz="2800">
                <a:solidFill>
                  <a:schemeClr val="lt2"/>
                </a:solidFill>
              </a:defRPr>
            </a:lvl5pPr>
            <a:lvl6pPr lvl="5">
              <a:lnSpc>
                <a:spcPct val="100000"/>
              </a:lnSpc>
              <a:spcBef>
                <a:spcPts val="0"/>
              </a:spcBef>
              <a:spcAft>
                <a:spcPts val="0"/>
              </a:spcAft>
              <a:buClr>
                <a:schemeClr val="lt2"/>
              </a:buClr>
              <a:buSzPts val="2800"/>
              <a:buNone/>
              <a:defRPr sz="2800">
                <a:solidFill>
                  <a:schemeClr val="lt2"/>
                </a:solidFill>
              </a:defRPr>
            </a:lvl6pPr>
            <a:lvl7pPr lvl="6">
              <a:lnSpc>
                <a:spcPct val="100000"/>
              </a:lnSpc>
              <a:spcBef>
                <a:spcPts val="0"/>
              </a:spcBef>
              <a:spcAft>
                <a:spcPts val="0"/>
              </a:spcAft>
              <a:buClr>
                <a:schemeClr val="lt2"/>
              </a:buClr>
              <a:buSzPts val="2800"/>
              <a:buNone/>
              <a:defRPr sz="2800">
                <a:solidFill>
                  <a:schemeClr val="lt2"/>
                </a:solidFill>
              </a:defRPr>
            </a:lvl7pPr>
            <a:lvl8pPr lvl="7">
              <a:lnSpc>
                <a:spcPct val="100000"/>
              </a:lnSpc>
              <a:spcBef>
                <a:spcPts val="0"/>
              </a:spcBef>
              <a:spcAft>
                <a:spcPts val="0"/>
              </a:spcAft>
              <a:buClr>
                <a:schemeClr val="lt2"/>
              </a:buClr>
              <a:buSzPts val="2800"/>
              <a:buNone/>
              <a:defRPr sz="2800">
                <a:solidFill>
                  <a:schemeClr val="lt2"/>
                </a:solidFill>
              </a:defRPr>
            </a:lvl8pPr>
            <a:lvl9pPr lvl="8">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713950" y="1248100"/>
            <a:ext cx="7716000" cy="33549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1pPr>
            <a:lvl2pPr marL="914400" lvl="1" indent="-304800">
              <a:lnSpc>
                <a:spcPct val="100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2pPr>
            <a:lvl3pPr marL="1371600" lvl="2" indent="-304800">
              <a:lnSpc>
                <a:spcPct val="100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3pPr>
            <a:lvl4pPr marL="1828800" lvl="3" indent="-304800">
              <a:lnSpc>
                <a:spcPct val="100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4pPr>
            <a:lvl5pPr marL="2286000" lvl="4" indent="-304800">
              <a:lnSpc>
                <a:spcPct val="100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5pPr>
            <a:lvl6pPr marL="2743200" lvl="5" indent="-304800">
              <a:lnSpc>
                <a:spcPct val="100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6pPr>
            <a:lvl7pPr marL="3200400" lvl="6" indent="-304800">
              <a:lnSpc>
                <a:spcPct val="100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7pPr>
            <a:lvl8pPr marL="3657600" lvl="7" indent="-304800">
              <a:lnSpc>
                <a:spcPct val="100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8pPr>
            <a:lvl9pPr marL="4114800" lvl="8" indent="-304800">
              <a:lnSpc>
                <a:spcPct val="100000"/>
              </a:lnSpc>
              <a:spcBef>
                <a:spcPts val="0"/>
              </a:spcBef>
              <a:spcAft>
                <a:spcPts val="0"/>
              </a:spcAft>
              <a:buClr>
                <a:schemeClr val="lt2"/>
              </a:buClr>
              <a:buSzPts val="1200"/>
              <a:buFont typeface="Lato"/>
              <a:buChar char="■"/>
              <a:defRPr sz="1200">
                <a:solidFill>
                  <a:schemeClr val="lt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 id="2147483658" r:id="rId6"/>
    <p:sldLayoutId id="2147483659" r:id="rId7"/>
    <p:sldLayoutId id="2147483660" r:id="rId8"/>
    <p:sldLayoutId id="2147483662" r:id="rId9"/>
    <p:sldLayoutId id="2147483663" r:id="rId10"/>
    <p:sldLayoutId id="2147483665" r:id="rId11"/>
    <p:sldLayoutId id="2147483667" r:id="rId12"/>
    <p:sldLayoutId id="2147483668" r:id="rId13"/>
    <p:sldLayoutId id="2147483669" r:id="rId14"/>
    <p:sldLayoutId id="2147483680" r:id="rId15"/>
    <p:sldLayoutId id="214748368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2"/>
        <p:cNvGrpSpPr/>
        <p:nvPr/>
      </p:nvGrpSpPr>
      <p:grpSpPr>
        <a:xfrm>
          <a:off x="0" y="0"/>
          <a:ext cx="0" cy="0"/>
          <a:chOff x="0" y="0"/>
          <a:chExt cx="0" cy="0"/>
        </a:xfrm>
      </p:grpSpPr>
      <p:sp>
        <p:nvSpPr>
          <p:cNvPr id="373" name="Google Shape;373;p39"/>
          <p:cNvSpPr/>
          <p:nvPr/>
        </p:nvSpPr>
        <p:spPr>
          <a:xfrm>
            <a:off x="7717075" y="151355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txBox="1">
            <a:spLocks noGrp="1"/>
          </p:cNvSpPr>
          <p:nvPr>
            <p:ph type="subTitle" idx="1"/>
          </p:nvPr>
        </p:nvSpPr>
        <p:spPr>
          <a:xfrm>
            <a:off x="2171198" y="3803341"/>
            <a:ext cx="4798800" cy="45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PT.Integrasia Utama</a:t>
            </a:r>
          </a:p>
          <a:p>
            <a:pPr marL="0" lvl="0" indent="0" algn="l" rtl="0">
              <a:spcBef>
                <a:spcPts val="0"/>
              </a:spcBef>
              <a:spcAft>
                <a:spcPts val="0"/>
              </a:spcAft>
              <a:buNone/>
            </a:pPr>
            <a:endParaRPr lang="id-ID" dirty="0"/>
          </a:p>
          <a:p>
            <a:pPr marL="0" lvl="0" indent="0" algn="l" rtl="0">
              <a:spcBef>
                <a:spcPts val="0"/>
              </a:spcBef>
              <a:spcAft>
                <a:spcPts val="0"/>
              </a:spcAft>
              <a:buNone/>
            </a:pPr>
            <a:r>
              <a:rPr lang="id-ID" dirty="0"/>
              <a:t>Leona Lovita - 1910101030</a:t>
            </a:r>
            <a:endParaRPr dirty="0"/>
          </a:p>
        </p:txBody>
      </p:sp>
      <p:sp>
        <p:nvSpPr>
          <p:cNvPr id="375" name="Google Shape;375;p39"/>
          <p:cNvSpPr txBox="1">
            <a:spLocks noGrp="1"/>
          </p:cNvSpPr>
          <p:nvPr>
            <p:ph type="ctrTitle"/>
          </p:nvPr>
        </p:nvSpPr>
        <p:spPr>
          <a:xfrm>
            <a:off x="2171198" y="669266"/>
            <a:ext cx="4798800" cy="304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d-ID" dirty="0">
                <a:solidFill>
                  <a:schemeClr val="lt2"/>
                </a:solidFill>
                <a:latin typeface="Raleway ExtraBold"/>
                <a:ea typeface="Raleway ExtraBold"/>
                <a:cs typeface="Raleway ExtraBold"/>
                <a:sym typeface="Raleway ExtraBold"/>
              </a:rPr>
              <a:t>Laporan</a:t>
            </a:r>
            <a:r>
              <a:rPr lang="en" dirty="0">
                <a:solidFill>
                  <a:schemeClr val="lt2"/>
                </a:solidFill>
                <a:latin typeface="Raleway ExtraBold"/>
                <a:ea typeface="Raleway ExtraBold"/>
                <a:cs typeface="Raleway ExtraBold"/>
                <a:sym typeface="Raleway ExtraBold"/>
              </a:rPr>
              <a:t> </a:t>
            </a:r>
            <a:br>
              <a:rPr lang="en" dirty="0">
                <a:solidFill>
                  <a:schemeClr val="lt2"/>
                </a:solidFill>
                <a:latin typeface="Raleway ExtraBold"/>
                <a:ea typeface="Raleway ExtraBold"/>
                <a:cs typeface="Raleway ExtraBold"/>
                <a:sym typeface="Raleway ExtraBold"/>
              </a:rPr>
            </a:br>
            <a:r>
              <a:rPr lang="id-ID" dirty="0">
                <a:solidFill>
                  <a:schemeClr val="accent2"/>
                </a:solidFill>
                <a:highlight>
                  <a:schemeClr val="lt2"/>
                </a:highlight>
              </a:rPr>
              <a:t>Pelaksanaan</a:t>
            </a:r>
            <a:r>
              <a:rPr lang="en" dirty="0">
                <a:solidFill>
                  <a:schemeClr val="lt2"/>
                </a:solidFill>
                <a:latin typeface="Raleway ExtraBold"/>
                <a:ea typeface="Raleway ExtraBold"/>
                <a:cs typeface="Raleway ExtraBold"/>
                <a:sym typeface="Raleway ExtraBold"/>
              </a:rPr>
              <a:t> </a:t>
            </a:r>
            <a:r>
              <a:rPr lang="id-ID" dirty="0">
                <a:solidFill>
                  <a:schemeClr val="lt2"/>
                </a:solidFill>
                <a:latin typeface="Raleway ExtraBold"/>
                <a:ea typeface="Raleway ExtraBold"/>
                <a:cs typeface="Raleway ExtraBold"/>
                <a:sym typeface="Raleway ExtraBold"/>
              </a:rPr>
              <a:t>Magang</a:t>
            </a:r>
            <a:endParaRPr dirty="0">
              <a:solidFill>
                <a:schemeClr val="lt2"/>
              </a:solidFill>
              <a:latin typeface="Raleway ExtraBold"/>
              <a:ea typeface="Raleway ExtraBold"/>
              <a:cs typeface="Raleway ExtraBold"/>
              <a:sym typeface="Raleway ExtraBold"/>
            </a:endParaRPr>
          </a:p>
        </p:txBody>
      </p:sp>
      <p:grpSp>
        <p:nvGrpSpPr>
          <p:cNvPr id="376" name="Google Shape;376;p39"/>
          <p:cNvGrpSpPr/>
          <p:nvPr/>
        </p:nvGrpSpPr>
        <p:grpSpPr>
          <a:xfrm>
            <a:off x="786175" y="464455"/>
            <a:ext cx="1071088" cy="287127"/>
            <a:chOff x="7243375" y="540647"/>
            <a:chExt cx="889977" cy="238576"/>
          </a:xfrm>
        </p:grpSpPr>
        <p:sp>
          <p:nvSpPr>
            <p:cNvPr id="377" name="Google Shape;377;p39"/>
            <p:cNvSpPr/>
            <p:nvPr/>
          </p:nvSpPr>
          <p:spPr>
            <a:xfrm>
              <a:off x="7243375"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7446413"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7648670" y="540647"/>
              <a:ext cx="79787" cy="79806"/>
            </a:xfrm>
            <a:custGeom>
              <a:avLst/>
              <a:gdLst/>
              <a:ahLst/>
              <a:cxnLst/>
              <a:rect l="l" t="t" r="r" b="b"/>
              <a:pathLst>
                <a:path w="4185" h="4186" extrusionOk="0">
                  <a:moveTo>
                    <a:pt x="2092" y="1"/>
                  </a:moveTo>
                  <a:cubicBezTo>
                    <a:pt x="942" y="1"/>
                    <a:pt x="0" y="942"/>
                    <a:pt x="0" y="2093"/>
                  </a:cubicBezTo>
                  <a:cubicBezTo>
                    <a:pt x="0" y="3244"/>
                    <a:pt x="942" y="4185"/>
                    <a:pt x="2092" y="4185"/>
                  </a:cubicBezTo>
                  <a:cubicBezTo>
                    <a:pt x="3243" y="4185"/>
                    <a:pt x="4185" y="3244"/>
                    <a:pt x="4185" y="2093"/>
                  </a:cubicBezTo>
                  <a:cubicBezTo>
                    <a:pt x="4185" y="942"/>
                    <a:pt x="3243"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7851308" y="540647"/>
              <a:ext cx="79787" cy="79806"/>
            </a:xfrm>
            <a:custGeom>
              <a:avLst/>
              <a:gdLst/>
              <a:ahLst/>
              <a:cxnLst/>
              <a:rect l="l" t="t" r="r" b="b"/>
              <a:pathLst>
                <a:path w="4185" h="4186" extrusionOk="0">
                  <a:moveTo>
                    <a:pt x="2093" y="1"/>
                  </a:moveTo>
                  <a:cubicBezTo>
                    <a:pt x="942" y="1"/>
                    <a:pt x="0" y="942"/>
                    <a:pt x="0" y="2093"/>
                  </a:cubicBezTo>
                  <a:cubicBezTo>
                    <a:pt x="0" y="3244"/>
                    <a:pt x="942" y="4185"/>
                    <a:pt x="2093" y="4185"/>
                  </a:cubicBezTo>
                  <a:cubicBezTo>
                    <a:pt x="3243" y="4185"/>
                    <a:pt x="4185" y="3244"/>
                    <a:pt x="4185" y="2093"/>
                  </a:cubicBezTo>
                  <a:cubicBezTo>
                    <a:pt x="4185" y="942"/>
                    <a:pt x="3243"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8053546"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5" y="3244"/>
                    <a:pt x="4185" y="2093"/>
                  </a:cubicBezTo>
                  <a:cubicBezTo>
                    <a:pt x="4185"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7243375"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7446413"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7648670" y="699417"/>
              <a:ext cx="79787" cy="79806"/>
            </a:xfrm>
            <a:custGeom>
              <a:avLst/>
              <a:gdLst/>
              <a:ahLst/>
              <a:cxnLst/>
              <a:rect l="l" t="t" r="r" b="b"/>
              <a:pathLst>
                <a:path w="4185" h="4186" extrusionOk="0">
                  <a:moveTo>
                    <a:pt x="2092" y="0"/>
                  </a:moveTo>
                  <a:cubicBezTo>
                    <a:pt x="942" y="0"/>
                    <a:pt x="0" y="942"/>
                    <a:pt x="0" y="2093"/>
                  </a:cubicBezTo>
                  <a:cubicBezTo>
                    <a:pt x="0" y="3244"/>
                    <a:pt x="942" y="4185"/>
                    <a:pt x="2092" y="4185"/>
                  </a:cubicBezTo>
                  <a:cubicBezTo>
                    <a:pt x="3243" y="4185"/>
                    <a:pt x="4185" y="3244"/>
                    <a:pt x="4185" y="2093"/>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7851308" y="699417"/>
              <a:ext cx="79787" cy="79806"/>
            </a:xfrm>
            <a:custGeom>
              <a:avLst/>
              <a:gdLst/>
              <a:ahLst/>
              <a:cxnLst/>
              <a:rect l="l" t="t" r="r" b="b"/>
              <a:pathLst>
                <a:path w="4185" h="4186" extrusionOk="0">
                  <a:moveTo>
                    <a:pt x="2093" y="0"/>
                  </a:moveTo>
                  <a:cubicBezTo>
                    <a:pt x="942" y="0"/>
                    <a:pt x="0" y="942"/>
                    <a:pt x="0" y="2093"/>
                  </a:cubicBezTo>
                  <a:cubicBezTo>
                    <a:pt x="0" y="3244"/>
                    <a:pt x="942" y="4185"/>
                    <a:pt x="2093" y="4185"/>
                  </a:cubicBezTo>
                  <a:cubicBezTo>
                    <a:pt x="3243" y="4185"/>
                    <a:pt x="4185" y="3244"/>
                    <a:pt x="4185" y="2093"/>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8053546"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5" y="3244"/>
                    <a:pt x="4185" y="2093"/>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9"/>
          <p:cNvSpPr/>
          <p:nvPr/>
        </p:nvSpPr>
        <p:spPr>
          <a:xfrm>
            <a:off x="599600" y="3993025"/>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39"/>
          <p:cNvGrpSpPr/>
          <p:nvPr/>
        </p:nvGrpSpPr>
        <p:grpSpPr>
          <a:xfrm>
            <a:off x="7555276" y="2193716"/>
            <a:ext cx="431895" cy="1356369"/>
            <a:chOff x="6385425" y="1587603"/>
            <a:chExt cx="763200" cy="2396836"/>
          </a:xfrm>
        </p:grpSpPr>
        <p:sp>
          <p:nvSpPr>
            <p:cNvPr id="389" name="Google Shape;389;p39"/>
            <p:cNvSpPr/>
            <p:nvPr/>
          </p:nvSpPr>
          <p:spPr>
            <a:xfrm rot="2700000">
              <a:off x="6497193" y="169937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rot="2700000">
              <a:off x="6497193" y="251618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rot="2700000">
              <a:off x="6497193" y="3333007"/>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Pradita Logo">
            <a:extLst>
              <a:ext uri="{FF2B5EF4-FFF2-40B4-BE49-F238E27FC236}">
                <a16:creationId xmlns:a16="http://schemas.microsoft.com/office/drawing/2014/main" id="{DF47E0D0-1A69-9E44-E114-715A532463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972" y="180147"/>
            <a:ext cx="1237430" cy="535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grasia Utama">
            <a:extLst>
              <a:ext uri="{FF2B5EF4-FFF2-40B4-BE49-F238E27FC236}">
                <a16:creationId xmlns:a16="http://schemas.microsoft.com/office/drawing/2014/main" id="{20302738-606A-140B-3501-D133E5E8BF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4312" y="212549"/>
            <a:ext cx="1332143" cy="455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Hasil Desain UI/UX</a:t>
            </a:r>
            <a:r>
              <a:rPr lang="en" dirty="0"/>
              <a:t> </a:t>
            </a:r>
            <a:r>
              <a:rPr lang="id-ID" b="0" dirty="0">
                <a:solidFill>
                  <a:schemeClr val="accent2"/>
                </a:solidFill>
                <a:highlight>
                  <a:schemeClr val="lt2"/>
                </a:highlight>
              </a:rPr>
              <a:t>OSLOG</a:t>
            </a:r>
            <a:endParaRPr b="0" dirty="0">
              <a:solidFill>
                <a:schemeClr val="accent2"/>
              </a:solidFill>
              <a:highlight>
                <a:schemeClr val="lt2"/>
              </a:highlight>
            </a:endParaRPr>
          </a:p>
        </p:txBody>
      </p:sp>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flipH="1">
            <a:off x="7668809" y="5406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4"/>
          <p:cNvGrpSpPr/>
          <p:nvPr/>
        </p:nvGrpSpPr>
        <p:grpSpPr>
          <a:xfrm rot="5400000">
            <a:off x="2041966" y="3861164"/>
            <a:ext cx="431895" cy="1356369"/>
            <a:chOff x="6385425" y="1587603"/>
            <a:chExt cx="763200" cy="2396836"/>
          </a:xfrm>
        </p:grpSpPr>
        <p:sp>
          <p:nvSpPr>
            <p:cNvPr id="496" name="Google Shape;496;p44"/>
            <p:cNvSpPr/>
            <p:nvPr/>
          </p:nvSpPr>
          <p:spPr>
            <a:xfrm rot="2700000">
              <a:off x="6497193" y="169937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rot="2700000">
              <a:off x="6497193" y="251618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rot="2700000">
              <a:off x="6497193" y="3333007"/>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Description automatically generated with low confidence">
            <a:extLst>
              <a:ext uri="{FF2B5EF4-FFF2-40B4-BE49-F238E27FC236}">
                <a16:creationId xmlns:a16="http://schemas.microsoft.com/office/drawing/2014/main" id="{D2CFCCE7-8934-8DFF-FB4F-AB1E9FC9B471}"/>
              </a:ext>
            </a:extLst>
          </p:cNvPr>
          <p:cNvPicPr>
            <a:picLocks noChangeAspect="1"/>
          </p:cNvPicPr>
          <p:nvPr/>
        </p:nvPicPr>
        <p:blipFill>
          <a:blip r:embed="rId3"/>
          <a:stretch>
            <a:fillRect/>
          </a:stretch>
        </p:blipFill>
        <p:spPr>
          <a:xfrm>
            <a:off x="1403801" y="1202632"/>
            <a:ext cx="6336298" cy="384703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Hasil Desain UI/UX</a:t>
            </a:r>
            <a:r>
              <a:rPr lang="en" dirty="0"/>
              <a:t> </a:t>
            </a:r>
            <a:r>
              <a:rPr lang="id-ID" b="0" dirty="0">
                <a:solidFill>
                  <a:schemeClr val="accent2"/>
                </a:solidFill>
                <a:highlight>
                  <a:schemeClr val="lt2"/>
                </a:highlight>
              </a:rPr>
              <a:t>OSLOG</a:t>
            </a:r>
            <a:endParaRPr b="0" dirty="0">
              <a:solidFill>
                <a:schemeClr val="accent2"/>
              </a:solidFill>
              <a:highlight>
                <a:schemeClr val="lt2"/>
              </a:highlight>
            </a:endParaRPr>
          </a:p>
        </p:txBody>
      </p:sp>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flipH="1">
            <a:off x="7640298" y="5406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4"/>
          <p:cNvGrpSpPr/>
          <p:nvPr/>
        </p:nvGrpSpPr>
        <p:grpSpPr>
          <a:xfrm rot="5400000">
            <a:off x="2041966" y="3861164"/>
            <a:ext cx="431895" cy="1356369"/>
            <a:chOff x="6385425" y="1587603"/>
            <a:chExt cx="763200" cy="2396836"/>
          </a:xfrm>
        </p:grpSpPr>
        <p:sp>
          <p:nvSpPr>
            <p:cNvPr id="496" name="Google Shape;496;p44"/>
            <p:cNvSpPr/>
            <p:nvPr/>
          </p:nvSpPr>
          <p:spPr>
            <a:xfrm rot="2700000">
              <a:off x="6497193" y="169937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rot="2700000">
              <a:off x="6497193" y="251618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rot="2700000">
              <a:off x="6497193" y="3333007"/>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screenshot of a computer&#10;&#10;Description automatically generated with low confidence">
            <a:extLst>
              <a:ext uri="{FF2B5EF4-FFF2-40B4-BE49-F238E27FC236}">
                <a16:creationId xmlns:a16="http://schemas.microsoft.com/office/drawing/2014/main" id="{FDB32E05-E44F-FEDE-30DE-7F854397435F}"/>
              </a:ext>
            </a:extLst>
          </p:cNvPr>
          <p:cNvPicPr>
            <a:picLocks noChangeAspect="1"/>
          </p:cNvPicPr>
          <p:nvPr/>
        </p:nvPicPr>
        <p:blipFill>
          <a:blip r:embed="rId3"/>
          <a:stretch>
            <a:fillRect/>
          </a:stretch>
        </p:blipFill>
        <p:spPr>
          <a:xfrm>
            <a:off x="1372499" y="1184111"/>
            <a:ext cx="6398902" cy="3885048"/>
          </a:xfrm>
          <a:prstGeom prst="rect">
            <a:avLst/>
          </a:prstGeom>
        </p:spPr>
      </p:pic>
    </p:spTree>
    <p:extLst>
      <p:ext uri="{BB962C8B-B14F-4D97-AF65-F5344CB8AC3E}">
        <p14:creationId xmlns:p14="http://schemas.microsoft.com/office/powerpoint/2010/main" val="20095272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5"/>
          <p:cNvSpPr/>
          <p:nvPr/>
        </p:nvSpPr>
        <p:spPr>
          <a:xfrm flipH="1">
            <a:off x="6979275" y="368100"/>
            <a:ext cx="2302500" cy="4775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5"/>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t>Dashboard Monitoring</a:t>
            </a:r>
            <a:r>
              <a:rPr lang="en" sz="2800" dirty="0"/>
              <a:t> </a:t>
            </a:r>
            <a:r>
              <a:rPr lang="id-ID" sz="2800" b="0" dirty="0">
                <a:solidFill>
                  <a:schemeClr val="accent2"/>
                </a:solidFill>
                <a:highlight>
                  <a:schemeClr val="lt2"/>
                </a:highlight>
              </a:rPr>
              <a:t>OSLOG</a:t>
            </a:r>
            <a:endParaRPr sz="2800" b="0" dirty="0">
              <a:solidFill>
                <a:schemeClr val="accent2"/>
              </a:solidFill>
              <a:highlight>
                <a:schemeClr val="lt2"/>
              </a:highlight>
            </a:endParaRPr>
          </a:p>
        </p:txBody>
      </p:sp>
      <p:sp>
        <p:nvSpPr>
          <p:cNvPr id="505" name="Google Shape;505;p45"/>
          <p:cNvSpPr txBox="1">
            <a:spLocks noGrp="1"/>
          </p:cNvSpPr>
          <p:nvPr>
            <p:ph type="subTitle" idx="1"/>
          </p:nvPr>
        </p:nvSpPr>
        <p:spPr>
          <a:xfrm>
            <a:off x="2931850" y="2848564"/>
            <a:ext cx="458356" cy="6393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d-ID" sz="3600" b="1" dirty="0"/>
              <a:t>+</a:t>
            </a:r>
            <a:endParaRPr sz="3600" b="1" dirty="0"/>
          </a:p>
        </p:txBody>
      </p:sp>
      <p:sp>
        <p:nvSpPr>
          <p:cNvPr id="506" name="Google Shape;506;p45"/>
          <p:cNvSpPr/>
          <p:nvPr/>
        </p:nvSpPr>
        <p:spPr>
          <a:xfrm>
            <a:off x="510795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6920450" y="540650"/>
            <a:ext cx="2739846" cy="4602821"/>
          </a:xfrm>
          <a:custGeom>
            <a:avLst/>
            <a:gdLst/>
            <a:ahLst/>
            <a:cxnLst/>
            <a:rect l="l" t="t" r="r" b="b"/>
            <a:pathLst>
              <a:path w="28896" h="48544" extrusionOk="0">
                <a:moveTo>
                  <a:pt x="23749" y="0"/>
                </a:moveTo>
                <a:lnTo>
                  <a:pt x="1" y="48543"/>
                </a:lnTo>
                <a:lnTo>
                  <a:pt x="5148" y="48543"/>
                </a:lnTo>
                <a:lnTo>
                  <a:pt x="288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6780300" y="2654875"/>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8409727" y="1189140"/>
            <a:ext cx="1129314" cy="1465742"/>
          </a:xfrm>
          <a:custGeom>
            <a:avLst/>
            <a:gdLst/>
            <a:ahLst/>
            <a:cxnLst/>
            <a:rect l="l" t="t" r="r" b="b"/>
            <a:pathLst>
              <a:path w="28583" h="37098" extrusionOk="0">
                <a:moveTo>
                  <a:pt x="18162" y="0"/>
                </a:moveTo>
                <a:lnTo>
                  <a:pt x="13685" y="9144"/>
                </a:lnTo>
                <a:lnTo>
                  <a:pt x="1" y="37098"/>
                </a:lnTo>
                <a:lnTo>
                  <a:pt x="10420" y="37098"/>
                </a:lnTo>
                <a:lnTo>
                  <a:pt x="285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rot="-5400000">
            <a:off x="4210139" y="4078328"/>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45"/>
          <p:cNvGrpSpPr/>
          <p:nvPr/>
        </p:nvGrpSpPr>
        <p:grpSpPr>
          <a:xfrm rot="-5400000">
            <a:off x="3623265" y="3708779"/>
            <a:ext cx="431895" cy="1356369"/>
            <a:chOff x="6385425" y="1587603"/>
            <a:chExt cx="763200" cy="2396836"/>
          </a:xfrm>
        </p:grpSpPr>
        <p:sp>
          <p:nvSpPr>
            <p:cNvPr id="512" name="Google Shape;512;p45"/>
            <p:cNvSpPr/>
            <p:nvPr/>
          </p:nvSpPr>
          <p:spPr>
            <a:xfrm rot="2700000">
              <a:off x="6497193" y="169937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rot="2700000">
              <a:off x="6497193" y="251618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rot="2700000">
              <a:off x="6497193" y="3333007"/>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 name="Google Shape;515;p45"/>
          <p:cNvGrpSpPr/>
          <p:nvPr/>
        </p:nvGrpSpPr>
        <p:grpSpPr>
          <a:xfrm>
            <a:off x="6575875" y="583725"/>
            <a:ext cx="1281575" cy="238575"/>
            <a:chOff x="1256325" y="2604375"/>
            <a:chExt cx="1281575" cy="238575"/>
          </a:xfrm>
        </p:grpSpPr>
        <p:sp>
          <p:nvSpPr>
            <p:cNvPr id="516" name="Google Shape;516;p45"/>
            <p:cNvSpPr/>
            <p:nvPr/>
          </p:nvSpPr>
          <p:spPr>
            <a:xfrm>
              <a:off x="1256325" y="2604375"/>
              <a:ext cx="285100" cy="238575"/>
            </a:xfrm>
            <a:custGeom>
              <a:avLst/>
              <a:gdLst/>
              <a:ahLst/>
              <a:cxnLst/>
              <a:rect l="l" t="t" r="r" b="b"/>
              <a:pathLst>
                <a:path w="11404" h="9543" extrusionOk="0">
                  <a:moveTo>
                    <a:pt x="9562" y="1"/>
                  </a:moveTo>
                  <a:lnTo>
                    <a:pt x="0"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1398600" y="2604375"/>
              <a:ext cx="284575" cy="238575"/>
            </a:xfrm>
            <a:custGeom>
              <a:avLst/>
              <a:gdLst/>
              <a:ahLst/>
              <a:cxnLst/>
              <a:rect l="l" t="t" r="r" b="b"/>
              <a:pathLst>
                <a:path w="11383" h="9543" extrusionOk="0">
                  <a:moveTo>
                    <a:pt x="9563" y="1"/>
                  </a:moveTo>
                  <a:lnTo>
                    <a:pt x="0" y="9542"/>
                  </a:lnTo>
                  <a:lnTo>
                    <a:pt x="1842"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1541400"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1683150" y="2604375"/>
              <a:ext cx="285125" cy="238575"/>
            </a:xfrm>
            <a:custGeom>
              <a:avLst/>
              <a:gdLst/>
              <a:ahLst/>
              <a:cxnLst/>
              <a:rect l="l" t="t" r="r" b="b"/>
              <a:pathLst>
                <a:path w="11405" h="9543" extrusionOk="0">
                  <a:moveTo>
                    <a:pt x="9584" y="1"/>
                  </a:moveTo>
                  <a:lnTo>
                    <a:pt x="1" y="9542"/>
                  </a:lnTo>
                  <a:lnTo>
                    <a:pt x="1842"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1825950" y="2604375"/>
              <a:ext cx="285125" cy="238575"/>
            </a:xfrm>
            <a:custGeom>
              <a:avLst/>
              <a:gdLst/>
              <a:ahLst/>
              <a:cxnLst/>
              <a:rect l="l" t="t" r="r" b="b"/>
              <a:pathLst>
                <a:path w="11405" h="9543" extrusionOk="0">
                  <a:moveTo>
                    <a:pt x="9563" y="1"/>
                  </a:moveTo>
                  <a:lnTo>
                    <a:pt x="1"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1968250" y="2604375"/>
              <a:ext cx="285100" cy="238575"/>
            </a:xfrm>
            <a:custGeom>
              <a:avLst/>
              <a:gdLst/>
              <a:ahLst/>
              <a:cxnLst/>
              <a:rect l="l" t="t" r="r" b="b"/>
              <a:pathLst>
                <a:path w="11404" h="9543" extrusionOk="0">
                  <a:moveTo>
                    <a:pt x="9583" y="1"/>
                  </a:moveTo>
                  <a:lnTo>
                    <a:pt x="0" y="9542"/>
                  </a:lnTo>
                  <a:lnTo>
                    <a:pt x="184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2111050" y="2604375"/>
              <a:ext cx="284050" cy="238575"/>
            </a:xfrm>
            <a:custGeom>
              <a:avLst/>
              <a:gdLst/>
              <a:ahLst/>
              <a:cxnLst/>
              <a:rect l="l" t="t" r="r" b="b"/>
              <a:pathLst>
                <a:path w="11362" h="9543" extrusionOk="0">
                  <a:moveTo>
                    <a:pt x="9562" y="1"/>
                  </a:moveTo>
                  <a:lnTo>
                    <a:pt x="0" y="9542"/>
                  </a:lnTo>
                  <a:lnTo>
                    <a:pt x="1821" y="9542"/>
                  </a:lnTo>
                  <a:lnTo>
                    <a:pt x="11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2253325"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Grafana SVG Vector Logos - Vector Logo Zone">
            <a:extLst>
              <a:ext uri="{FF2B5EF4-FFF2-40B4-BE49-F238E27FC236}">
                <a16:creationId xmlns:a16="http://schemas.microsoft.com/office/drawing/2014/main" id="{DFED28D8-4C19-C914-3C52-5BE9444E9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00" y="2627872"/>
            <a:ext cx="2283025" cy="1141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 postgresql] Postgres is a great pub/sub &amp; job server">
            <a:extLst>
              <a:ext uri="{FF2B5EF4-FFF2-40B4-BE49-F238E27FC236}">
                <a16:creationId xmlns:a16="http://schemas.microsoft.com/office/drawing/2014/main" id="{F2B624AE-95E8-FC64-77C8-E454755356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49" t="19467" r="12506" b="17027"/>
          <a:stretch/>
        </p:blipFill>
        <p:spPr bwMode="auto">
          <a:xfrm>
            <a:off x="3358237" y="2725144"/>
            <a:ext cx="2217163" cy="10442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cker Logo and symbol, meaning, history, PNG, brand">
            <a:extLst>
              <a:ext uri="{FF2B5EF4-FFF2-40B4-BE49-F238E27FC236}">
                <a16:creationId xmlns:a16="http://schemas.microsoft.com/office/drawing/2014/main" id="{9F8B42B9-BE21-D63B-AD6A-EE586BE7AC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380" b="19305"/>
          <a:stretch/>
        </p:blipFill>
        <p:spPr bwMode="auto">
          <a:xfrm>
            <a:off x="1712959" y="1514980"/>
            <a:ext cx="2896138" cy="11128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47"/>
          <p:cNvSpPr txBox="1">
            <a:spLocks noGrp="1"/>
          </p:cNvSpPr>
          <p:nvPr>
            <p:ph type="title"/>
          </p:nvPr>
        </p:nvSpPr>
        <p:spPr>
          <a:xfrm>
            <a:off x="3036188" y="2236425"/>
            <a:ext cx="4508700" cy="7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Permasalahan</a:t>
            </a:r>
            <a:endParaRPr dirty="0"/>
          </a:p>
        </p:txBody>
      </p:sp>
      <p:sp>
        <p:nvSpPr>
          <p:cNvPr id="540" name="Google Shape;540;p47"/>
          <p:cNvSpPr txBox="1">
            <a:spLocks noGrp="1"/>
          </p:cNvSpPr>
          <p:nvPr>
            <p:ph type="title" idx="2"/>
          </p:nvPr>
        </p:nvSpPr>
        <p:spPr>
          <a:xfrm>
            <a:off x="1599113" y="2236425"/>
            <a:ext cx="1344600" cy="7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41" name="Google Shape;541;p47"/>
          <p:cNvSpPr/>
          <p:nvPr/>
        </p:nvSpPr>
        <p:spPr>
          <a:xfrm>
            <a:off x="655575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8427075" y="26549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a:off x="5181675" y="1175025"/>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47"/>
          <p:cNvGrpSpPr/>
          <p:nvPr/>
        </p:nvGrpSpPr>
        <p:grpSpPr>
          <a:xfrm>
            <a:off x="1599125" y="4315780"/>
            <a:ext cx="1071088" cy="287127"/>
            <a:chOff x="7243375" y="540647"/>
            <a:chExt cx="889977" cy="238576"/>
          </a:xfrm>
        </p:grpSpPr>
        <p:sp>
          <p:nvSpPr>
            <p:cNvPr id="545" name="Google Shape;545;p47"/>
            <p:cNvSpPr/>
            <p:nvPr/>
          </p:nvSpPr>
          <p:spPr>
            <a:xfrm>
              <a:off x="7243375"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7446413"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7"/>
            <p:cNvSpPr/>
            <p:nvPr/>
          </p:nvSpPr>
          <p:spPr>
            <a:xfrm>
              <a:off x="7648670" y="540647"/>
              <a:ext cx="79787" cy="79806"/>
            </a:xfrm>
            <a:custGeom>
              <a:avLst/>
              <a:gdLst/>
              <a:ahLst/>
              <a:cxnLst/>
              <a:rect l="l" t="t" r="r" b="b"/>
              <a:pathLst>
                <a:path w="4185" h="4186" extrusionOk="0">
                  <a:moveTo>
                    <a:pt x="2092" y="1"/>
                  </a:moveTo>
                  <a:cubicBezTo>
                    <a:pt x="942" y="1"/>
                    <a:pt x="0" y="942"/>
                    <a:pt x="0" y="2093"/>
                  </a:cubicBezTo>
                  <a:cubicBezTo>
                    <a:pt x="0" y="3244"/>
                    <a:pt x="942" y="4185"/>
                    <a:pt x="2092" y="4185"/>
                  </a:cubicBezTo>
                  <a:cubicBezTo>
                    <a:pt x="3243" y="4185"/>
                    <a:pt x="4185" y="3244"/>
                    <a:pt x="4185" y="2093"/>
                  </a:cubicBezTo>
                  <a:cubicBezTo>
                    <a:pt x="4185" y="942"/>
                    <a:pt x="3243"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7"/>
            <p:cNvSpPr/>
            <p:nvPr/>
          </p:nvSpPr>
          <p:spPr>
            <a:xfrm>
              <a:off x="7851308" y="540647"/>
              <a:ext cx="79787" cy="79806"/>
            </a:xfrm>
            <a:custGeom>
              <a:avLst/>
              <a:gdLst/>
              <a:ahLst/>
              <a:cxnLst/>
              <a:rect l="l" t="t" r="r" b="b"/>
              <a:pathLst>
                <a:path w="4185" h="4186" extrusionOk="0">
                  <a:moveTo>
                    <a:pt x="2093" y="1"/>
                  </a:moveTo>
                  <a:cubicBezTo>
                    <a:pt x="942" y="1"/>
                    <a:pt x="0" y="942"/>
                    <a:pt x="0" y="2093"/>
                  </a:cubicBezTo>
                  <a:cubicBezTo>
                    <a:pt x="0" y="3244"/>
                    <a:pt x="942" y="4185"/>
                    <a:pt x="2093" y="4185"/>
                  </a:cubicBezTo>
                  <a:cubicBezTo>
                    <a:pt x="3243" y="4185"/>
                    <a:pt x="4185" y="3244"/>
                    <a:pt x="4185" y="2093"/>
                  </a:cubicBezTo>
                  <a:cubicBezTo>
                    <a:pt x="4185" y="942"/>
                    <a:pt x="3243"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a:off x="8053546"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5" y="3244"/>
                    <a:pt x="4185" y="2093"/>
                  </a:cubicBezTo>
                  <a:cubicBezTo>
                    <a:pt x="4185"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a:off x="7243375"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a:off x="7446413"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7648670" y="699417"/>
              <a:ext cx="79787" cy="79806"/>
            </a:xfrm>
            <a:custGeom>
              <a:avLst/>
              <a:gdLst/>
              <a:ahLst/>
              <a:cxnLst/>
              <a:rect l="l" t="t" r="r" b="b"/>
              <a:pathLst>
                <a:path w="4185" h="4186" extrusionOk="0">
                  <a:moveTo>
                    <a:pt x="2092" y="0"/>
                  </a:moveTo>
                  <a:cubicBezTo>
                    <a:pt x="942" y="0"/>
                    <a:pt x="0" y="942"/>
                    <a:pt x="0" y="2093"/>
                  </a:cubicBezTo>
                  <a:cubicBezTo>
                    <a:pt x="0" y="3244"/>
                    <a:pt x="942" y="4185"/>
                    <a:pt x="2092" y="4185"/>
                  </a:cubicBezTo>
                  <a:cubicBezTo>
                    <a:pt x="3243" y="4185"/>
                    <a:pt x="4185" y="3244"/>
                    <a:pt x="4185" y="2093"/>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7851308" y="699417"/>
              <a:ext cx="79787" cy="79806"/>
            </a:xfrm>
            <a:custGeom>
              <a:avLst/>
              <a:gdLst/>
              <a:ahLst/>
              <a:cxnLst/>
              <a:rect l="l" t="t" r="r" b="b"/>
              <a:pathLst>
                <a:path w="4185" h="4186" extrusionOk="0">
                  <a:moveTo>
                    <a:pt x="2093" y="0"/>
                  </a:moveTo>
                  <a:cubicBezTo>
                    <a:pt x="942" y="0"/>
                    <a:pt x="0" y="942"/>
                    <a:pt x="0" y="2093"/>
                  </a:cubicBezTo>
                  <a:cubicBezTo>
                    <a:pt x="0" y="3244"/>
                    <a:pt x="942" y="4185"/>
                    <a:pt x="2093" y="4185"/>
                  </a:cubicBezTo>
                  <a:cubicBezTo>
                    <a:pt x="3243" y="4185"/>
                    <a:pt x="4185" y="3244"/>
                    <a:pt x="4185" y="2093"/>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a:off x="8053546"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5" y="3244"/>
                    <a:pt x="4185" y="2093"/>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47"/>
          <p:cNvSpPr/>
          <p:nvPr/>
        </p:nvSpPr>
        <p:spPr>
          <a:xfrm>
            <a:off x="8166385" y="369274"/>
            <a:ext cx="827675" cy="605539"/>
          </a:xfrm>
          <a:custGeom>
            <a:avLst/>
            <a:gdLst/>
            <a:ahLst/>
            <a:cxnLst/>
            <a:rect l="l" t="t" r="r" b="b"/>
            <a:pathLst>
              <a:path w="16217" h="11864" extrusionOk="0">
                <a:moveTo>
                  <a:pt x="5817" y="0"/>
                </a:moveTo>
                <a:lnTo>
                  <a:pt x="0" y="11864"/>
                </a:lnTo>
                <a:lnTo>
                  <a:pt x="10420" y="11864"/>
                </a:lnTo>
                <a:lnTo>
                  <a:pt x="16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a:off x="7712500" y="369274"/>
            <a:ext cx="1026313" cy="1014573"/>
          </a:xfrm>
          <a:custGeom>
            <a:avLst/>
            <a:gdLst/>
            <a:ahLst/>
            <a:cxnLst/>
            <a:rect l="l" t="t" r="r" b="b"/>
            <a:pathLst>
              <a:path w="20109" h="19878" extrusionOk="0">
                <a:moveTo>
                  <a:pt x="9709" y="0"/>
                </a:moveTo>
                <a:lnTo>
                  <a:pt x="1" y="19878"/>
                </a:lnTo>
                <a:lnTo>
                  <a:pt x="10421" y="19878"/>
                </a:lnTo>
                <a:lnTo>
                  <a:pt x="14313" y="11864"/>
                </a:lnTo>
                <a:lnTo>
                  <a:pt x="20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rot="10800000">
            <a:off x="5318663" y="745350"/>
            <a:ext cx="636900" cy="636900"/>
          </a:xfrm>
          <a:prstGeom prst="cube">
            <a:avLst>
              <a:gd name="adj" fmla="val 25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Kendala Error </a:t>
            </a:r>
            <a:r>
              <a:rPr lang="id-ID" b="0" dirty="0">
                <a:solidFill>
                  <a:schemeClr val="accent2"/>
                </a:solidFill>
                <a:highlight>
                  <a:schemeClr val="lt2"/>
                </a:highlight>
              </a:rPr>
              <a:t>Grafana &amp; Postgres</a:t>
            </a:r>
            <a:endParaRPr b="0" dirty="0">
              <a:solidFill>
                <a:schemeClr val="accent2"/>
              </a:solidFill>
              <a:highlight>
                <a:schemeClr val="lt2"/>
              </a:highlight>
            </a:endParaRPr>
          </a:p>
        </p:txBody>
      </p:sp>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flipH="1">
            <a:off x="7640298" y="5406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52;p57">
            <a:extLst>
              <a:ext uri="{FF2B5EF4-FFF2-40B4-BE49-F238E27FC236}">
                <a16:creationId xmlns:a16="http://schemas.microsoft.com/office/drawing/2014/main" id="{7242284D-B320-AFB0-84CD-F50AAD3E8DB4}"/>
              </a:ext>
            </a:extLst>
          </p:cNvPr>
          <p:cNvSpPr txBox="1">
            <a:spLocks/>
          </p:cNvSpPr>
          <p:nvPr/>
        </p:nvSpPr>
        <p:spPr>
          <a:xfrm>
            <a:off x="817605" y="1276068"/>
            <a:ext cx="7144365" cy="37865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400" b="1" dirty="0">
                <a:latin typeface="+mj-lt"/>
                <a:cs typeface="Courier New" panose="02070309020205020404" pitchFamily="49" charset="0"/>
              </a:rPr>
              <a:t>1. Build Biasa (Beda Kontainer Atau Dalam Kontainer Yang Sama)</a:t>
            </a:r>
          </a:p>
          <a:p>
            <a:pPr marL="0" indent="0"/>
            <a:endParaRPr lang="id-ID" sz="1400" b="1" dirty="0">
              <a:latin typeface="+mj-lt"/>
              <a:cs typeface="Courier New" panose="02070309020205020404" pitchFamily="49" charset="0"/>
            </a:endParaRPr>
          </a:p>
          <a:p>
            <a:pPr rtl="0">
              <a:spcBef>
                <a:spcPts val="0"/>
              </a:spcBef>
              <a:spcAft>
                <a:spcPts val="0"/>
              </a:spcAft>
            </a:pPr>
            <a:r>
              <a:rPr lang="id-ID" sz="1100" b="0" i="0" u="none" strike="noStrike" dirty="0">
                <a:solidFill>
                  <a:srgbClr val="000000"/>
                </a:solidFill>
                <a:effectLst/>
                <a:latin typeface="Courier New" panose="02070309020205020404" pitchFamily="49" charset="0"/>
              </a:rPr>
              <a:t>docker run -d --name=grafana -p 3000:3000 grafana/grafana</a:t>
            </a:r>
            <a:endParaRPr lang="id-ID" sz="1100" b="0" dirty="0">
              <a:effectLst/>
            </a:endParaRPr>
          </a:p>
          <a:p>
            <a:pPr rtl="0">
              <a:spcBef>
                <a:spcPts val="0"/>
              </a:spcBef>
              <a:spcAft>
                <a:spcPts val="0"/>
              </a:spcAft>
            </a:pPr>
            <a:r>
              <a:rPr lang="id-ID" sz="1100" b="0" i="0" u="none" strike="noStrike" dirty="0">
                <a:solidFill>
                  <a:srgbClr val="000000"/>
                </a:solidFill>
                <a:effectLst/>
                <a:latin typeface="Courier New" panose="02070309020205020404" pitchFamily="49" charset="0"/>
              </a:rPr>
              <a:t>docker run --name postgres -e POSTGRES_PASSWORD=password -p 5432:5432 d postgres</a:t>
            </a:r>
            <a:endParaRPr lang="id-ID" sz="1100" b="0" dirty="0">
              <a:effectLst/>
            </a:endParaRPr>
          </a:p>
          <a:p>
            <a:pPr rtl="0">
              <a:spcBef>
                <a:spcPts val="0"/>
              </a:spcBef>
              <a:spcAft>
                <a:spcPts val="0"/>
              </a:spcAft>
            </a:pPr>
            <a:br>
              <a:rPr lang="id-ID" sz="1100" b="0" dirty="0">
                <a:effectLst/>
              </a:rPr>
            </a:br>
            <a:r>
              <a:rPr lang="id-ID" sz="1100" b="0" i="0" u="none" strike="noStrike" dirty="0">
                <a:solidFill>
                  <a:srgbClr val="FF0000"/>
                </a:solidFill>
                <a:effectLst/>
                <a:latin typeface="Roboto" pitchFamily="2" charset="0"/>
              </a:rPr>
              <a:t>failed to connect to server - please inspect Grafana server log for details</a:t>
            </a:r>
          </a:p>
          <a:p>
            <a:pPr rtl="0">
              <a:spcBef>
                <a:spcPts val="0"/>
              </a:spcBef>
              <a:spcAft>
                <a:spcPts val="0"/>
              </a:spcAft>
            </a:pPr>
            <a:endParaRPr lang="id-ID" sz="1100" dirty="0">
              <a:solidFill>
                <a:srgbClr val="FF0000"/>
              </a:solidFill>
              <a:latin typeface="Roboto" pitchFamily="2" charset="0"/>
            </a:endParaRPr>
          </a:p>
          <a:p>
            <a:pPr marL="0" indent="0"/>
            <a:r>
              <a:rPr lang="id-ID" sz="1400" b="1" dirty="0">
                <a:latin typeface="+mj-lt"/>
                <a:cs typeface="Courier New" panose="02070309020205020404" pitchFamily="49" charset="0"/>
              </a:rPr>
              <a:t>2. Build Postgres + PgAdmin + DBeaver</a:t>
            </a:r>
          </a:p>
          <a:p>
            <a:pPr marL="0" indent="0"/>
            <a:endParaRPr lang="id-ID" sz="1400" b="1" dirty="0">
              <a:latin typeface="+mj-lt"/>
              <a:cs typeface="Courier New" panose="02070309020205020404" pitchFamily="49" charset="0"/>
            </a:endParaRPr>
          </a:p>
          <a:p>
            <a:pPr rtl="0">
              <a:spcBef>
                <a:spcPts val="0"/>
              </a:spcBef>
              <a:spcAft>
                <a:spcPts val="0"/>
              </a:spcAft>
            </a:pPr>
            <a:r>
              <a:rPr lang="id-ID" sz="1100" b="0" i="0" u="none" strike="noStrike" dirty="0">
                <a:solidFill>
                  <a:srgbClr val="000000"/>
                </a:solidFill>
                <a:effectLst/>
                <a:latin typeface="Roboto" pitchFamily="2" charset="0"/>
              </a:rPr>
              <a:t>Build biasa dan menggunakan tambahan pgAdmin dan software DBeaver sebagai tools database.</a:t>
            </a:r>
            <a:endParaRPr lang="id-ID" sz="1100" b="0" dirty="0">
              <a:effectLst/>
            </a:endParaRPr>
          </a:p>
          <a:p>
            <a:pPr rtl="0">
              <a:spcBef>
                <a:spcPts val="0"/>
              </a:spcBef>
              <a:spcAft>
                <a:spcPts val="0"/>
              </a:spcAft>
            </a:pPr>
            <a:br>
              <a:rPr lang="id-ID" sz="1100" b="0" dirty="0">
                <a:effectLst/>
              </a:rPr>
            </a:br>
            <a:r>
              <a:rPr lang="id-ID" sz="1100" b="0" i="0" u="none" strike="noStrike" dirty="0">
                <a:solidFill>
                  <a:srgbClr val="FF0000"/>
                </a:solidFill>
                <a:effectLst/>
                <a:latin typeface="Roboto" pitchFamily="2" charset="0"/>
              </a:rPr>
              <a:t>failed to connect to server - please inspect Grafana server log for details</a:t>
            </a:r>
          </a:p>
          <a:p>
            <a:pPr rtl="0">
              <a:spcBef>
                <a:spcPts val="0"/>
              </a:spcBef>
              <a:spcAft>
                <a:spcPts val="0"/>
              </a:spcAft>
            </a:pPr>
            <a:endParaRPr lang="id-ID" sz="1100" dirty="0">
              <a:solidFill>
                <a:srgbClr val="FF0000"/>
              </a:solidFill>
              <a:latin typeface="Roboto" pitchFamily="2" charset="0"/>
            </a:endParaRPr>
          </a:p>
          <a:p>
            <a:pPr marL="0" indent="0"/>
            <a:r>
              <a:rPr lang="id-ID" sz="1400" b="1" dirty="0">
                <a:latin typeface="+mj-lt"/>
                <a:cs typeface="Courier New" panose="02070309020205020404" pitchFamily="49" charset="0"/>
              </a:rPr>
              <a:t>3. Pull Image Berbagai Versi Grafana &amp; Postgres </a:t>
            </a:r>
          </a:p>
          <a:p>
            <a:pPr marL="0" indent="0"/>
            <a:endParaRPr lang="id-ID" sz="1400" b="1" dirty="0">
              <a:latin typeface="+mj-lt"/>
              <a:cs typeface="Courier New" panose="02070309020205020404" pitchFamily="49" charset="0"/>
            </a:endParaRPr>
          </a:p>
          <a:p>
            <a:pPr rtl="0">
              <a:spcBef>
                <a:spcPts val="0"/>
              </a:spcBef>
              <a:spcAft>
                <a:spcPts val="0"/>
              </a:spcAft>
            </a:pPr>
            <a:r>
              <a:rPr lang="id-ID" sz="1100" dirty="0">
                <a:solidFill>
                  <a:srgbClr val="000000"/>
                </a:solidFill>
                <a:latin typeface="Roboto" pitchFamily="2" charset="0"/>
              </a:rPr>
              <a:t>Build biasa tapi pull image berbagai versi grafana &amp; postgres</a:t>
            </a:r>
            <a:r>
              <a:rPr lang="id-ID" sz="1100" b="0" i="0" u="none" strike="noStrike" dirty="0">
                <a:solidFill>
                  <a:srgbClr val="000000"/>
                </a:solidFill>
                <a:effectLst/>
                <a:latin typeface="Roboto" pitchFamily="2" charset="0"/>
              </a:rPr>
              <a:t>.</a:t>
            </a:r>
            <a:endParaRPr lang="id-ID" sz="1100" b="0" dirty="0">
              <a:effectLst/>
            </a:endParaRPr>
          </a:p>
          <a:p>
            <a:pPr rtl="0">
              <a:spcBef>
                <a:spcPts val="0"/>
              </a:spcBef>
              <a:spcAft>
                <a:spcPts val="0"/>
              </a:spcAft>
            </a:pPr>
            <a:br>
              <a:rPr lang="id-ID" sz="1100" b="0" dirty="0">
                <a:effectLst/>
              </a:rPr>
            </a:br>
            <a:r>
              <a:rPr lang="id-ID" sz="1100" b="0" i="0" u="none" strike="noStrike" dirty="0">
                <a:solidFill>
                  <a:srgbClr val="FF0000"/>
                </a:solidFill>
                <a:effectLst/>
                <a:latin typeface="Roboto" pitchFamily="2" charset="0"/>
              </a:rPr>
              <a:t>failed to connect to server - please inspect Grafana server log for details</a:t>
            </a:r>
            <a:endParaRPr lang="id-ID" sz="1100" b="0" dirty="0">
              <a:effectLst/>
            </a:endParaRPr>
          </a:p>
          <a:p>
            <a:br>
              <a:rPr lang="id-ID" sz="1100" dirty="0"/>
            </a:br>
            <a:br>
              <a:rPr lang="id-ID" sz="1100" dirty="0"/>
            </a:br>
            <a:endParaRPr lang="id-ID" sz="1100" b="1" dirty="0">
              <a:latin typeface="+mj-lt"/>
              <a:cs typeface="Courier New" panose="02070309020205020404" pitchFamily="49" charset="0"/>
            </a:endParaRPr>
          </a:p>
        </p:txBody>
      </p:sp>
    </p:spTree>
    <p:extLst>
      <p:ext uri="{BB962C8B-B14F-4D97-AF65-F5344CB8AC3E}">
        <p14:creationId xmlns:p14="http://schemas.microsoft.com/office/powerpoint/2010/main" val="26323848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flipH="1">
            <a:off x="7640298" y="5406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4"/>
          <p:cNvGrpSpPr/>
          <p:nvPr/>
        </p:nvGrpSpPr>
        <p:grpSpPr>
          <a:xfrm rot="5400000">
            <a:off x="2041966" y="3861164"/>
            <a:ext cx="431895" cy="1356369"/>
            <a:chOff x="6385425" y="1587603"/>
            <a:chExt cx="763200" cy="2396836"/>
          </a:xfrm>
        </p:grpSpPr>
        <p:sp>
          <p:nvSpPr>
            <p:cNvPr id="496" name="Google Shape;496;p44"/>
            <p:cNvSpPr/>
            <p:nvPr/>
          </p:nvSpPr>
          <p:spPr>
            <a:xfrm rot="2700000">
              <a:off x="6497193" y="169937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rot="2700000">
              <a:off x="6497193" y="251618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rot="2700000">
              <a:off x="6497193" y="3333007"/>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52;p57">
            <a:extLst>
              <a:ext uri="{FF2B5EF4-FFF2-40B4-BE49-F238E27FC236}">
                <a16:creationId xmlns:a16="http://schemas.microsoft.com/office/drawing/2014/main" id="{7242284D-B320-AFB0-84CD-F50AAD3E8DB4}"/>
              </a:ext>
            </a:extLst>
          </p:cNvPr>
          <p:cNvSpPr txBox="1">
            <a:spLocks/>
          </p:cNvSpPr>
          <p:nvPr/>
        </p:nvSpPr>
        <p:spPr>
          <a:xfrm>
            <a:off x="817605" y="263048"/>
            <a:ext cx="7144365" cy="1117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400" b="1" dirty="0">
                <a:latin typeface="+mj-lt"/>
                <a:cs typeface="Courier New" panose="02070309020205020404" pitchFamily="49" charset="0"/>
              </a:rPr>
              <a:t>4. Build Biasa (Setup Manual docker-compse.yml + grafana.ini + .env)</a:t>
            </a:r>
          </a:p>
          <a:p>
            <a:pPr marL="0" indent="0"/>
            <a:endParaRPr lang="id-ID" sz="1400" b="1" dirty="0">
              <a:latin typeface="+mj-lt"/>
              <a:cs typeface="Courier New" panose="02070309020205020404" pitchFamily="49" charset="0"/>
            </a:endParaRPr>
          </a:p>
          <a:p>
            <a:pPr rtl="0">
              <a:spcBef>
                <a:spcPts val="0"/>
              </a:spcBef>
              <a:spcAft>
                <a:spcPts val="0"/>
              </a:spcAft>
            </a:pPr>
            <a:r>
              <a:rPr lang="id-ID" sz="1100" b="0" i="0" u="none" strike="noStrike" dirty="0">
                <a:solidFill>
                  <a:srgbClr val="000000"/>
                </a:solidFill>
                <a:effectLst/>
                <a:latin typeface="Roboto" pitchFamily="2" charset="0"/>
              </a:rPr>
              <a:t>Build dengan setup manual database untuk koneksi ke grafana.</a:t>
            </a:r>
            <a:endParaRPr lang="id-ID" sz="1100" b="0" dirty="0">
              <a:effectLst/>
            </a:endParaRPr>
          </a:p>
          <a:p>
            <a:pPr rtl="0">
              <a:spcBef>
                <a:spcPts val="0"/>
              </a:spcBef>
              <a:spcAft>
                <a:spcPts val="0"/>
              </a:spcAft>
            </a:pPr>
            <a:br>
              <a:rPr lang="id-ID" sz="1100" b="0" dirty="0">
                <a:effectLst/>
              </a:rPr>
            </a:br>
            <a:r>
              <a:rPr lang="id-ID" sz="1100" b="0" i="0" u="none" strike="noStrike" dirty="0">
                <a:solidFill>
                  <a:srgbClr val="FF0000"/>
                </a:solidFill>
                <a:effectLst/>
                <a:latin typeface="Roboto" pitchFamily="2" charset="0"/>
              </a:rPr>
              <a:t>failed to connect to server - please inspect Grafana server log for details</a:t>
            </a:r>
          </a:p>
          <a:p>
            <a:br>
              <a:rPr lang="id-ID" sz="1100" dirty="0"/>
            </a:br>
            <a:br>
              <a:rPr lang="id-ID" sz="1100" dirty="0"/>
            </a:br>
            <a:endParaRPr lang="id-ID" sz="1100" b="1" dirty="0">
              <a:latin typeface="+mj-lt"/>
              <a:cs typeface="Courier New" panose="02070309020205020404" pitchFamily="49" charset="0"/>
            </a:endParaRPr>
          </a:p>
        </p:txBody>
      </p:sp>
      <p:pic>
        <p:nvPicPr>
          <p:cNvPr id="6" name="Picture 5">
            <a:extLst>
              <a:ext uri="{FF2B5EF4-FFF2-40B4-BE49-F238E27FC236}">
                <a16:creationId xmlns:a16="http://schemas.microsoft.com/office/drawing/2014/main" id="{C425049B-1F97-84B7-E591-EE75D131E38D}"/>
              </a:ext>
            </a:extLst>
          </p:cNvPr>
          <p:cNvPicPr>
            <a:picLocks noChangeAspect="1"/>
          </p:cNvPicPr>
          <p:nvPr/>
        </p:nvPicPr>
        <p:blipFill rotWithShape="1">
          <a:blip r:embed="rId3"/>
          <a:srcRect l="14147" r="37805" b="5409"/>
          <a:stretch/>
        </p:blipFill>
        <p:spPr>
          <a:xfrm>
            <a:off x="714011" y="1380775"/>
            <a:ext cx="3288276" cy="3641331"/>
          </a:xfrm>
          <a:prstGeom prst="rect">
            <a:avLst/>
          </a:prstGeom>
        </p:spPr>
      </p:pic>
      <p:pic>
        <p:nvPicPr>
          <p:cNvPr id="8" name="Picture 7">
            <a:extLst>
              <a:ext uri="{FF2B5EF4-FFF2-40B4-BE49-F238E27FC236}">
                <a16:creationId xmlns:a16="http://schemas.microsoft.com/office/drawing/2014/main" id="{07FA8E27-F4E6-243B-20F8-83CCCED56316}"/>
              </a:ext>
            </a:extLst>
          </p:cNvPr>
          <p:cNvPicPr>
            <a:picLocks noChangeAspect="1"/>
          </p:cNvPicPr>
          <p:nvPr/>
        </p:nvPicPr>
        <p:blipFill rotWithShape="1">
          <a:blip r:embed="rId4"/>
          <a:srcRect l="13740" r="37236" b="78269"/>
          <a:stretch/>
        </p:blipFill>
        <p:spPr>
          <a:xfrm>
            <a:off x="4060900" y="1380775"/>
            <a:ext cx="4482791" cy="1117727"/>
          </a:xfrm>
          <a:prstGeom prst="rect">
            <a:avLst/>
          </a:prstGeom>
        </p:spPr>
      </p:pic>
      <p:pic>
        <p:nvPicPr>
          <p:cNvPr id="10" name="Picture 9">
            <a:extLst>
              <a:ext uri="{FF2B5EF4-FFF2-40B4-BE49-F238E27FC236}">
                <a16:creationId xmlns:a16="http://schemas.microsoft.com/office/drawing/2014/main" id="{434E583C-4244-0B47-B38D-AA4E669A02F2}"/>
              </a:ext>
            </a:extLst>
          </p:cNvPr>
          <p:cNvPicPr>
            <a:picLocks noChangeAspect="1"/>
          </p:cNvPicPr>
          <p:nvPr/>
        </p:nvPicPr>
        <p:blipFill rotWithShape="1">
          <a:blip r:embed="rId5"/>
          <a:srcRect l="13548" t="2526" r="15821" b="19377"/>
          <a:stretch/>
        </p:blipFill>
        <p:spPr>
          <a:xfrm>
            <a:off x="4060900" y="2498502"/>
            <a:ext cx="4057321" cy="2523604"/>
          </a:xfrm>
          <a:prstGeom prst="rect">
            <a:avLst/>
          </a:prstGeom>
        </p:spPr>
      </p:pic>
    </p:spTree>
    <p:extLst>
      <p:ext uri="{BB962C8B-B14F-4D97-AF65-F5344CB8AC3E}">
        <p14:creationId xmlns:p14="http://schemas.microsoft.com/office/powerpoint/2010/main" val="5940796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4"/>
          <p:cNvGrpSpPr/>
          <p:nvPr/>
        </p:nvGrpSpPr>
        <p:grpSpPr>
          <a:xfrm rot="5400000">
            <a:off x="2041966" y="3861164"/>
            <a:ext cx="431895" cy="1356369"/>
            <a:chOff x="6385425" y="1587603"/>
            <a:chExt cx="763200" cy="2396836"/>
          </a:xfrm>
        </p:grpSpPr>
        <p:sp>
          <p:nvSpPr>
            <p:cNvPr id="496" name="Google Shape;496;p44"/>
            <p:cNvSpPr/>
            <p:nvPr/>
          </p:nvSpPr>
          <p:spPr>
            <a:xfrm rot="2700000">
              <a:off x="6497193" y="169937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rot="2700000">
              <a:off x="6497193" y="251618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rot="2700000">
              <a:off x="6497193" y="3333007"/>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52;p57">
            <a:extLst>
              <a:ext uri="{FF2B5EF4-FFF2-40B4-BE49-F238E27FC236}">
                <a16:creationId xmlns:a16="http://schemas.microsoft.com/office/drawing/2014/main" id="{7242284D-B320-AFB0-84CD-F50AAD3E8DB4}"/>
              </a:ext>
            </a:extLst>
          </p:cNvPr>
          <p:cNvSpPr txBox="1">
            <a:spLocks/>
          </p:cNvSpPr>
          <p:nvPr/>
        </p:nvSpPr>
        <p:spPr>
          <a:xfrm>
            <a:off x="817605" y="203770"/>
            <a:ext cx="7324679" cy="14461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400" b="1" dirty="0">
                <a:latin typeface="+mj-lt"/>
                <a:cs typeface="Courier New" panose="02070309020205020404" pitchFamily="49" charset="0"/>
              </a:rPr>
              <a:t>5. Docker Compose Up via docker-compose.yml</a:t>
            </a:r>
          </a:p>
          <a:p>
            <a:pPr marL="0" indent="0"/>
            <a:endParaRPr lang="id-ID" sz="1400" b="1" dirty="0">
              <a:latin typeface="+mj-lt"/>
              <a:cs typeface="Courier New" panose="02070309020205020404" pitchFamily="49" charset="0"/>
            </a:endParaRPr>
          </a:p>
          <a:p>
            <a:pPr rtl="0">
              <a:spcBef>
                <a:spcPts val="0"/>
              </a:spcBef>
              <a:spcAft>
                <a:spcPts val="0"/>
              </a:spcAft>
            </a:pPr>
            <a:r>
              <a:rPr lang="id-ID" sz="1100" b="0" i="0" u="none" strike="noStrike" dirty="0">
                <a:solidFill>
                  <a:srgbClr val="000000"/>
                </a:solidFill>
                <a:effectLst/>
                <a:latin typeface="Courier New" panose="02070309020205020404" pitchFamily="49" charset="0"/>
              </a:rPr>
              <a:t>docker compose up -d</a:t>
            </a:r>
            <a:endParaRPr lang="id-ID" sz="1100" b="0" dirty="0">
              <a:effectLst/>
            </a:endParaRPr>
          </a:p>
          <a:p>
            <a:pPr rtl="0">
              <a:spcBef>
                <a:spcPts val="0"/>
              </a:spcBef>
              <a:spcAft>
                <a:spcPts val="0"/>
              </a:spcAft>
            </a:pPr>
            <a:r>
              <a:rPr lang="id-ID" sz="1100" b="0" i="0" u="none" strike="noStrike" dirty="0">
                <a:solidFill>
                  <a:srgbClr val="000000"/>
                </a:solidFill>
                <a:effectLst/>
                <a:latin typeface="Courier New" panose="02070309020205020404" pitchFamily="49" charset="0"/>
              </a:rPr>
              <a:t>docker run -d --name=grafana -p 3000:3000 grafana/grafana</a:t>
            </a:r>
            <a:endParaRPr lang="id-ID" sz="1100" b="0" dirty="0">
              <a:effectLst/>
            </a:endParaRPr>
          </a:p>
          <a:p>
            <a:pPr rtl="0">
              <a:spcBef>
                <a:spcPts val="0"/>
              </a:spcBef>
              <a:spcAft>
                <a:spcPts val="0"/>
              </a:spcAft>
            </a:pPr>
            <a:r>
              <a:rPr lang="id-ID" sz="1100" b="0" i="0" u="none" strike="noStrike" dirty="0">
                <a:solidFill>
                  <a:srgbClr val="000000"/>
                </a:solidFill>
                <a:effectLst/>
                <a:latin typeface="Courier New" panose="02070309020205020404" pitchFamily="49" charset="0"/>
              </a:rPr>
              <a:t>docker run --name postgres -e POSTGRES_PASSWORD=password -p 5432:5432 -d postgres</a:t>
            </a:r>
            <a:endParaRPr lang="id-ID" sz="1100" b="0" dirty="0">
              <a:effectLst/>
            </a:endParaRPr>
          </a:p>
          <a:p>
            <a:pPr rtl="0">
              <a:spcBef>
                <a:spcPts val="0"/>
              </a:spcBef>
              <a:spcAft>
                <a:spcPts val="0"/>
              </a:spcAft>
            </a:pPr>
            <a:br>
              <a:rPr lang="id-ID" sz="1100" b="0" dirty="0">
                <a:effectLst/>
              </a:rPr>
            </a:br>
            <a:r>
              <a:rPr lang="id-ID" sz="1100" b="0" i="0" u="none" strike="noStrike" dirty="0">
                <a:solidFill>
                  <a:srgbClr val="FF0000"/>
                </a:solidFill>
                <a:effectLst/>
                <a:latin typeface="Roboto" pitchFamily="2" charset="0"/>
              </a:rPr>
              <a:t>Pq: SSL is not enabled on the server</a:t>
            </a:r>
            <a:endParaRPr lang="id-ID" sz="1100" b="0" dirty="0">
              <a:effectLst/>
            </a:endParaRPr>
          </a:p>
          <a:p>
            <a:br>
              <a:rPr lang="id-ID" sz="1100" dirty="0"/>
            </a:br>
            <a:br>
              <a:rPr lang="id-ID" sz="1100" dirty="0"/>
            </a:br>
            <a:endParaRPr lang="id-ID" sz="1100" b="1" dirty="0">
              <a:latin typeface="+mj-lt"/>
              <a:cs typeface="Courier New" panose="02070309020205020404" pitchFamily="49" charset="0"/>
            </a:endParaRPr>
          </a:p>
        </p:txBody>
      </p:sp>
      <p:pic>
        <p:nvPicPr>
          <p:cNvPr id="3" name="Picture 2">
            <a:extLst>
              <a:ext uri="{FF2B5EF4-FFF2-40B4-BE49-F238E27FC236}">
                <a16:creationId xmlns:a16="http://schemas.microsoft.com/office/drawing/2014/main" id="{5A8301A7-0628-F72C-0CF1-FE82D648D4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68" b="6162"/>
          <a:stretch/>
        </p:blipFill>
        <p:spPr bwMode="auto">
          <a:xfrm>
            <a:off x="1001716" y="1713310"/>
            <a:ext cx="6334125" cy="322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1673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5"/>
          <p:cNvSpPr txBox="1">
            <a:spLocks noGrp="1"/>
          </p:cNvSpPr>
          <p:nvPr>
            <p:ph type="title"/>
          </p:nvPr>
        </p:nvSpPr>
        <p:spPr>
          <a:xfrm>
            <a:off x="1552149" y="2646900"/>
            <a:ext cx="3996300" cy="75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a:t>
            </a:r>
            <a:r>
              <a:rPr lang="id-ID" dirty="0"/>
              <a:t>olusi</a:t>
            </a:r>
            <a:endParaRPr dirty="0"/>
          </a:p>
        </p:txBody>
      </p:sp>
      <p:sp>
        <p:nvSpPr>
          <p:cNvPr id="704" name="Google Shape;704;p55"/>
          <p:cNvSpPr txBox="1">
            <a:spLocks noGrp="1"/>
          </p:cNvSpPr>
          <p:nvPr>
            <p:ph type="title" idx="2"/>
          </p:nvPr>
        </p:nvSpPr>
        <p:spPr>
          <a:xfrm>
            <a:off x="1552138" y="1744175"/>
            <a:ext cx="1344600" cy="7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705" name="Google Shape;705;p55"/>
          <p:cNvSpPr/>
          <p:nvPr/>
        </p:nvSpPr>
        <p:spPr>
          <a:xfrm flipH="1">
            <a:off x="4731614" y="492963"/>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5"/>
          <p:cNvSpPr/>
          <p:nvPr/>
        </p:nvSpPr>
        <p:spPr>
          <a:xfrm flipH="1">
            <a:off x="4501050" y="271438"/>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5"/>
          <p:cNvSpPr/>
          <p:nvPr/>
        </p:nvSpPr>
        <p:spPr>
          <a:xfrm flipH="1">
            <a:off x="6979275" y="368100"/>
            <a:ext cx="2302500" cy="4775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510795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7191075" y="-219100"/>
            <a:ext cx="2739846" cy="4602821"/>
          </a:xfrm>
          <a:custGeom>
            <a:avLst/>
            <a:gdLst/>
            <a:ahLst/>
            <a:cxnLst/>
            <a:rect l="l" t="t" r="r" b="b"/>
            <a:pathLst>
              <a:path w="28896" h="48544" extrusionOk="0">
                <a:moveTo>
                  <a:pt x="23749" y="0"/>
                </a:moveTo>
                <a:lnTo>
                  <a:pt x="1" y="48543"/>
                </a:lnTo>
                <a:lnTo>
                  <a:pt x="5148" y="48543"/>
                </a:lnTo>
                <a:lnTo>
                  <a:pt x="288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6704100" y="2654875"/>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rot="-5400000">
            <a:off x="1534464" y="4078315"/>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55"/>
          <p:cNvGrpSpPr/>
          <p:nvPr/>
        </p:nvGrpSpPr>
        <p:grpSpPr>
          <a:xfrm rot="-5400000">
            <a:off x="947590" y="3708767"/>
            <a:ext cx="431895" cy="1356369"/>
            <a:chOff x="6385425" y="1587603"/>
            <a:chExt cx="763200" cy="2396836"/>
          </a:xfrm>
        </p:grpSpPr>
        <p:sp>
          <p:nvSpPr>
            <p:cNvPr id="713" name="Google Shape;713;p55"/>
            <p:cNvSpPr/>
            <p:nvPr/>
          </p:nvSpPr>
          <p:spPr>
            <a:xfrm rot="2700000">
              <a:off x="6497193" y="169937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rot="2700000">
              <a:off x="6497193" y="251618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rot="2700000">
              <a:off x="6497193" y="3333007"/>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55"/>
          <p:cNvGrpSpPr/>
          <p:nvPr/>
        </p:nvGrpSpPr>
        <p:grpSpPr>
          <a:xfrm>
            <a:off x="8500050" y="4139938"/>
            <a:ext cx="1281575" cy="238575"/>
            <a:chOff x="1256325" y="2604375"/>
            <a:chExt cx="1281575" cy="238575"/>
          </a:xfrm>
        </p:grpSpPr>
        <p:sp>
          <p:nvSpPr>
            <p:cNvPr id="717" name="Google Shape;717;p55"/>
            <p:cNvSpPr/>
            <p:nvPr/>
          </p:nvSpPr>
          <p:spPr>
            <a:xfrm>
              <a:off x="1256325" y="2604375"/>
              <a:ext cx="285100" cy="238575"/>
            </a:xfrm>
            <a:custGeom>
              <a:avLst/>
              <a:gdLst/>
              <a:ahLst/>
              <a:cxnLst/>
              <a:rect l="l" t="t" r="r" b="b"/>
              <a:pathLst>
                <a:path w="11404" h="9543" extrusionOk="0">
                  <a:moveTo>
                    <a:pt x="9562" y="1"/>
                  </a:moveTo>
                  <a:lnTo>
                    <a:pt x="0"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5"/>
            <p:cNvSpPr/>
            <p:nvPr/>
          </p:nvSpPr>
          <p:spPr>
            <a:xfrm>
              <a:off x="1398600" y="2604375"/>
              <a:ext cx="284575" cy="238575"/>
            </a:xfrm>
            <a:custGeom>
              <a:avLst/>
              <a:gdLst/>
              <a:ahLst/>
              <a:cxnLst/>
              <a:rect l="l" t="t" r="r" b="b"/>
              <a:pathLst>
                <a:path w="11383" h="9543" extrusionOk="0">
                  <a:moveTo>
                    <a:pt x="9563" y="1"/>
                  </a:moveTo>
                  <a:lnTo>
                    <a:pt x="0" y="9542"/>
                  </a:lnTo>
                  <a:lnTo>
                    <a:pt x="1842"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1541400"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1683150" y="2604375"/>
              <a:ext cx="285125" cy="238575"/>
            </a:xfrm>
            <a:custGeom>
              <a:avLst/>
              <a:gdLst/>
              <a:ahLst/>
              <a:cxnLst/>
              <a:rect l="l" t="t" r="r" b="b"/>
              <a:pathLst>
                <a:path w="11405" h="9543" extrusionOk="0">
                  <a:moveTo>
                    <a:pt x="9584" y="1"/>
                  </a:moveTo>
                  <a:lnTo>
                    <a:pt x="1" y="9542"/>
                  </a:lnTo>
                  <a:lnTo>
                    <a:pt x="1842"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1825950" y="2604375"/>
              <a:ext cx="285125" cy="238575"/>
            </a:xfrm>
            <a:custGeom>
              <a:avLst/>
              <a:gdLst/>
              <a:ahLst/>
              <a:cxnLst/>
              <a:rect l="l" t="t" r="r" b="b"/>
              <a:pathLst>
                <a:path w="11405" h="9543" extrusionOk="0">
                  <a:moveTo>
                    <a:pt x="9563" y="1"/>
                  </a:moveTo>
                  <a:lnTo>
                    <a:pt x="1"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5"/>
            <p:cNvSpPr/>
            <p:nvPr/>
          </p:nvSpPr>
          <p:spPr>
            <a:xfrm>
              <a:off x="1968250" y="2604375"/>
              <a:ext cx="285100" cy="238575"/>
            </a:xfrm>
            <a:custGeom>
              <a:avLst/>
              <a:gdLst/>
              <a:ahLst/>
              <a:cxnLst/>
              <a:rect l="l" t="t" r="r" b="b"/>
              <a:pathLst>
                <a:path w="11404" h="9543" extrusionOk="0">
                  <a:moveTo>
                    <a:pt x="9583" y="1"/>
                  </a:moveTo>
                  <a:lnTo>
                    <a:pt x="0" y="9542"/>
                  </a:lnTo>
                  <a:lnTo>
                    <a:pt x="184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5"/>
            <p:cNvSpPr/>
            <p:nvPr/>
          </p:nvSpPr>
          <p:spPr>
            <a:xfrm>
              <a:off x="2111050" y="2604375"/>
              <a:ext cx="284050" cy="238575"/>
            </a:xfrm>
            <a:custGeom>
              <a:avLst/>
              <a:gdLst/>
              <a:ahLst/>
              <a:cxnLst/>
              <a:rect l="l" t="t" r="r" b="b"/>
              <a:pathLst>
                <a:path w="11362" h="9543" extrusionOk="0">
                  <a:moveTo>
                    <a:pt x="9562" y="1"/>
                  </a:moveTo>
                  <a:lnTo>
                    <a:pt x="0" y="9542"/>
                  </a:lnTo>
                  <a:lnTo>
                    <a:pt x="1821" y="9542"/>
                  </a:lnTo>
                  <a:lnTo>
                    <a:pt x="11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2253325"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9"/>
          <p:cNvSpPr txBox="1">
            <a:spLocks noGrp="1"/>
          </p:cNvSpPr>
          <p:nvPr>
            <p:ph type="title"/>
          </p:nvPr>
        </p:nvSpPr>
        <p:spPr>
          <a:xfrm>
            <a:off x="1278675" y="540650"/>
            <a:ext cx="71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t>Setup </a:t>
            </a:r>
            <a:r>
              <a:rPr lang="id-ID" sz="2800" b="0" dirty="0">
                <a:solidFill>
                  <a:schemeClr val="accent2"/>
                </a:solidFill>
                <a:highlight>
                  <a:schemeClr val="lt2"/>
                </a:highlight>
              </a:rPr>
              <a:t>docker-compose.yml</a:t>
            </a:r>
            <a:endParaRPr sz="2800" b="0" dirty="0">
              <a:solidFill>
                <a:schemeClr val="accent2"/>
              </a:solidFill>
              <a:highlight>
                <a:schemeClr val="lt2"/>
              </a:highlight>
            </a:endParaRPr>
          </a:p>
        </p:txBody>
      </p:sp>
      <p:pic>
        <p:nvPicPr>
          <p:cNvPr id="22" name="Picture 21">
            <a:extLst>
              <a:ext uri="{FF2B5EF4-FFF2-40B4-BE49-F238E27FC236}">
                <a16:creationId xmlns:a16="http://schemas.microsoft.com/office/drawing/2014/main" id="{93D94B49-57CC-6C55-FE36-29D378A297FF}"/>
              </a:ext>
            </a:extLst>
          </p:cNvPr>
          <p:cNvPicPr>
            <a:picLocks noChangeAspect="1"/>
          </p:cNvPicPr>
          <p:nvPr/>
        </p:nvPicPr>
        <p:blipFill rotWithShape="1">
          <a:blip r:embed="rId3"/>
          <a:srcRect b="8445"/>
          <a:stretch/>
        </p:blipFill>
        <p:spPr>
          <a:xfrm>
            <a:off x="873170" y="1166690"/>
            <a:ext cx="7396447" cy="380917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9"/>
          <p:cNvSpPr txBox="1">
            <a:spLocks noGrp="1"/>
          </p:cNvSpPr>
          <p:nvPr>
            <p:ph type="title"/>
          </p:nvPr>
        </p:nvSpPr>
        <p:spPr>
          <a:xfrm>
            <a:off x="1278675" y="540650"/>
            <a:ext cx="71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t>Tampilan Setup </a:t>
            </a:r>
            <a:r>
              <a:rPr lang="id-ID" sz="2800" b="0" dirty="0">
                <a:solidFill>
                  <a:schemeClr val="accent2"/>
                </a:solidFill>
                <a:highlight>
                  <a:schemeClr val="lt2"/>
                </a:highlight>
              </a:rPr>
              <a:t>docker-compose.yml</a:t>
            </a:r>
            <a:endParaRPr sz="2800" b="0" dirty="0">
              <a:solidFill>
                <a:schemeClr val="accent2"/>
              </a:solidFill>
              <a:highlight>
                <a:schemeClr val="lt2"/>
              </a:highlight>
            </a:endParaRPr>
          </a:p>
        </p:txBody>
      </p:sp>
      <p:pic>
        <p:nvPicPr>
          <p:cNvPr id="19" name="Picture 18">
            <a:extLst>
              <a:ext uri="{FF2B5EF4-FFF2-40B4-BE49-F238E27FC236}">
                <a16:creationId xmlns:a16="http://schemas.microsoft.com/office/drawing/2014/main" id="{5863FEB6-B230-9258-A1CB-3F8F488EDF2C}"/>
              </a:ext>
            </a:extLst>
          </p:cNvPr>
          <p:cNvPicPr>
            <a:picLocks noChangeAspect="1"/>
          </p:cNvPicPr>
          <p:nvPr/>
        </p:nvPicPr>
        <p:blipFill rotWithShape="1">
          <a:blip r:embed="rId3"/>
          <a:srcRect b="6079"/>
          <a:stretch/>
        </p:blipFill>
        <p:spPr>
          <a:xfrm>
            <a:off x="873171" y="1166690"/>
            <a:ext cx="7397658" cy="3908230"/>
          </a:xfrm>
          <a:prstGeom prst="rect">
            <a:avLst/>
          </a:prstGeom>
        </p:spPr>
      </p:pic>
    </p:spTree>
    <p:extLst>
      <p:ext uri="{BB962C8B-B14F-4D97-AF65-F5344CB8AC3E}">
        <p14:creationId xmlns:p14="http://schemas.microsoft.com/office/powerpoint/2010/main" val="10278251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3"/>
          <p:cNvSpPr/>
          <p:nvPr/>
        </p:nvSpPr>
        <p:spPr>
          <a:xfrm>
            <a:off x="617475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p:nvPr/>
        </p:nvSpPr>
        <p:spPr>
          <a:xfrm>
            <a:off x="8046075" y="26549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321275" y="424110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rot="5543404">
            <a:off x="6579743" y="718782"/>
            <a:ext cx="614087" cy="515525"/>
          </a:xfrm>
          <a:custGeom>
            <a:avLst/>
            <a:gdLst/>
            <a:ahLst/>
            <a:cxnLst/>
            <a:rect l="l" t="t" r="r" b="b"/>
            <a:pathLst>
              <a:path w="35445" h="29756" extrusionOk="0">
                <a:moveTo>
                  <a:pt x="25677" y="1"/>
                </a:moveTo>
                <a:cubicBezTo>
                  <a:pt x="24652" y="1"/>
                  <a:pt x="23615" y="301"/>
                  <a:pt x="22702" y="925"/>
                </a:cubicBezTo>
                <a:cubicBezTo>
                  <a:pt x="20317" y="2536"/>
                  <a:pt x="19752" y="5779"/>
                  <a:pt x="21363" y="8164"/>
                </a:cubicBezTo>
                <a:cubicBezTo>
                  <a:pt x="23623" y="11408"/>
                  <a:pt x="22807" y="15843"/>
                  <a:pt x="19564" y="18082"/>
                </a:cubicBezTo>
                <a:cubicBezTo>
                  <a:pt x="18331" y="18933"/>
                  <a:pt x="16926" y="19340"/>
                  <a:pt x="15535" y="19340"/>
                </a:cubicBezTo>
                <a:cubicBezTo>
                  <a:pt x="13269" y="19340"/>
                  <a:pt x="11042" y="18259"/>
                  <a:pt x="9667" y="16262"/>
                </a:cubicBezTo>
                <a:cubicBezTo>
                  <a:pt x="8658" y="14801"/>
                  <a:pt x="7026" y="14011"/>
                  <a:pt x="5368" y="14011"/>
                </a:cubicBezTo>
                <a:cubicBezTo>
                  <a:pt x="4344" y="14011"/>
                  <a:pt x="3310" y="14312"/>
                  <a:pt x="2407" y="14944"/>
                </a:cubicBezTo>
                <a:cubicBezTo>
                  <a:pt x="1214" y="15739"/>
                  <a:pt x="482" y="16973"/>
                  <a:pt x="251" y="18291"/>
                </a:cubicBezTo>
                <a:cubicBezTo>
                  <a:pt x="0" y="19589"/>
                  <a:pt x="272" y="21011"/>
                  <a:pt x="1088" y="22183"/>
                </a:cubicBezTo>
                <a:cubicBezTo>
                  <a:pt x="4479" y="27115"/>
                  <a:pt x="9968" y="29756"/>
                  <a:pt x="15544" y="29756"/>
                </a:cubicBezTo>
                <a:cubicBezTo>
                  <a:pt x="18982" y="29756"/>
                  <a:pt x="22453" y="28752"/>
                  <a:pt x="25485" y="26661"/>
                </a:cubicBezTo>
                <a:cubicBezTo>
                  <a:pt x="33457" y="21158"/>
                  <a:pt x="35445" y="10194"/>
                  <a:pt x="29963" y="2243"/>
                </a:cubicBezTo>
                <a:cubicBezTo>
                  <a:pt x="28955" y="783"/>
                  <a:pt x="27332" y="1"/>
                  <a:pt x="256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rot="5543404">
            <a:off x="6486418" y="772664"/>
            <a:ext cx="614087" cy="515525"/>
          </a:xfrm>
          <a:custGeom>
            <a:avLst/>
            <a:gdLst/>
            <a:ahLst/>
            <a:cxnLst/>
            <a:rect l="l" t="t" r="r" b="b"/>
            <a:pathLst>
              <a:path w="35445" h="29756" extrusionOk="0">
                <a:moveTo>
                  <a:pt x="25677" y="1"/>
                </a:moveTo>
                <a:cubicBezTo>
                  <a:pt x="24652" y="1"/>
                  <a:pt x="23615" y="301"/>
                  <a:pt x="22702" y="925"/>
                </a:cubicBezTo>
                <a:cubicBezTo>
                  <a:pt x="20317" y="2536"/>
                  <a:pt x="19752" y="5779"/>
                  <a:pt x="21363" y="8164"/>
                </a:cubicBezTo>
                <a:cubicBezTo>
                  <a:pt x="23623" y="11408"/>
                  <a:pt x="22807" y="15843"/>
                  <a:pt x="19564" y="18082"/>
                </a:cubicBezTo>
                <a:cubicBezTo>
                  <a:pt x="18331" y="18933"/>
                  <a:pt x="16926" y="19340"/>
                  <a:pt x="15535" y="19340"/>
                </a:cubicBezTo>
                <a:cubicBezTo>
                  <a:pt x="13269" y="19340"/>
                  <a:pt x="11042" y="18259"/>
                  <a:pt x="9667" y="16262"/>
                </a:cubicBezTo>
                <a:cubicBezTo>
                  <a:pt x="8658" y="14801"/>
                  <a:pt x="7026" y="14011"/>
                  <a:pt x="5368" y="14011"/>
                </a:cubicBezTo>
                <a:cubicBezTo>
                  <a:pt x="4344" y="14011"/>
                  <a:pt x="3310" y="14312"/>
                  <a:pt x="2407" y="14944"/>
                </a:cubicBezTo>
                <a:cubicBezTo>
                  <a:pt x="1214" y="15739"/>
                  <a:pt x="482" y="16973"/>
                  <a:pt x="251" y="18291"/>
                </a:cubicBezTo>
                <a:cubicBezTo>
                  <a:pt x="0" y="19589"/>
                  <a:pt x="272" y="21011"/>
                  <a:pt x="1088" y="22183"/>
                </a:cubicBezTo>
                <a:cubicBezTo>
                  <a:pt x="4479" y="27115"/>
                  <a:pt x="9968" y="29756"/>
                  <a:pt x="15544" y="29756"/>
                </a:cubicBezTo>
                <a:cubicBezTo>
                  <a:pt x="18982" y="29756"/>
                  <a:pt x="22453" y="28752"/>
                  <a:pt x="25485" y="26661"/>
                </a:cubicBezTo>
                <a:cubicBezTo>
                  <a:pt x="33457" y="21158"/>
                  <a:pt x="35445" y="10194"/>
                  <a:pt x="29963" y="2243"/>
                </a:cubicBezTo>
                <a:cubicBezTo>
                  <a:pt x="28955" y="783"/>
                  <a:pt x="27332" y="1"/>
                  <a:pt x="2567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43"/>
          <p:cNvGrpSpPr/>
          <p:nvPr/>
        </p:nvGrpSpPr>
        <p:grpSpPr>
          <a:xfrm>
            <a:off x="713950" y="4315780"/>
            <a:ext cx="1071088" cy="287127"/>
            <a:chOff x="7243375" y="540647"/>
            <a:chExt cx="889977" cy="238576"/>
          </a:xfrm>
        </p:grpSpPr>
        <p:sp>
          <p:nvSpPr>
            <p:cNvPr id="476" name="Google Shape;476;p43"/>
            <p:cNvSpPr/>
            <p:nvPr/>
          </p:nvSpPr>
          <p:spPr>
            <a:xfrm>
              <a:off x="7243375"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7446413"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7648670" y="540647"/>
              <a:ext cx="79787" cy="79806"/>
            </a:xfrm>
            <a:custGeom>
              <a:avLst/>
              <a:gdLst/>
              <a:ahLst/>
              <a:cxnLst/>
              <a:rect l="l" t="t" r="r" b="b"/>
              <a:pathLst>
                <a:path w="4185" h="4186" extrusionOk="0">
                  <a:moveTo>
                    <a:pt x="2092" y="1"/>
                  </a:moveTo>
                  <a:cubicBezTo>
                    <a:pt x="942" y="1"/>
                    <a:pt x="0" y="942"/>
                    <a:pt x="0" y="2093"/>
                  </a:cubicBezTo>
                  <a:cubicBezTo>
                    <a:pt x="0" y="3244"/>
                    <a:pt x="942" y="4185"/>
                    <a:pt x="2092" y="4185"/>
                  </a:cubicBezTo>
                  <a:cubicBezTo>
                    <a:pt x="3243" y="4185"/>
                    <a:pt x="4185" y="3244"/>
                    <a:pt x="4185" y="2093"/>
                  </a:cubicBezTo>
                  <a:cubicBezTo>
                    <a:pt x="4185" y="942"/>
                    <a:pt x="3243"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7851308" y="540647"/>
              <a:ext cx="79787" cy="79806"/>
            </a:xfrm>
            <a:custGeom>
              <a:avLst/>
              <a:gdLst/>
              <a:ahLst/>
              <a:cxnLst/>
              <a:rect l="l" t="t" r="r" b="b"/>
              <a:pathLst>
                <a:path w="4185" h="4186" extrusionOk="0">
                  <a:moveTo>
                    <a:pt x="2093" y="1"/>
                  </a:moveTo>
                  <a:cubicBezTo>
                    <a:pt x="942" y="1"/>
                    <a:pt x="0" y="942"/>
                    <a:pt x="0" y="2093"/>
                  </a:cubicBezTo>
                  <a:cubicBezTo>
                    <a:pt x="0" y="3244"/>
                    <a:pt x="942" y="4185"/>
                    <a:pt x="2093" y="4185"/>
                  </a:cubicBezTo>
                  <a:cubicBezTo>
                    <a:pt x="3243" y="4185"/>
                    <a:pt x="4185" y="3244"/>
                    <a:pt x="4185" y="2093"/>
                  </a:cubicBezTo>
                  <a:cubicBezTo>
                    <a:pt x="4185" y="942"/>
                    <a:pt x="3243"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8053546"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5" y="3244"/>
                    <a:pt x="4185" y="2093"/>
                  </a:cubicBezTo>
                  <a:cubicBezTo>
                    <a:pt x="4185"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7243375"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7446413"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7648670" y="699417"/>
              <a:ext cx="79787" cy="79806"/>
            </a:xfrm>
            <a:custGeom>
              <a:avLst/>
              <a:gdLst/>
              <a:ahLst/>
              <a:cxnLst/>
              <a:rect l="l" t="t" r="r" b="b"/>
              <a:pathLst>
                <a:path w="4185" h="4186" extrusionOk="0">
                  <a:moveTo>
                    <a:pt x="2092" y="0"/>
                  </a:moveTo>
                  <a:cubicBezTo>
                    <a:pt x="942" y="0"/>
                    <a:pt x="0" y="942"/>
                    <a:pt x="0" y="2093"/>
                  </a:cubicBezTo>
                  <a:cubicBezTo>
                    <a:pt x="0" y="3244"/>
                    <a:pt x="942" y="4185"/>
                    <a:pt x="2092" y="4185"/>
                  </a:cubicBezTo>
                  <a:cubicBezTo>
                    <a:pt x="3243" y="4185"/>
                    <a:pt x="4185" y="3244"/>
                    <a:pt x="4185" y="2093"/>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7851308" y="699417"/>
              <a:ext cx="79787" cy="79806"/>
            </a:xfrm>
            <a:custGeom>
              <a:avLst/>
              <a:gdLst/>
              <a:ahLst/>
              <a:cxnLst/>
              <a:rect l="l" t="t" r="r" b="b"/>
              <a:pathLst>
                <a:path w="4185" h="4186" extrusionOk="0">
                  <a:moveTo>
                    <a:pt x="2093" y="0"/>
                  </a:moveTo>
                  <a:cubicBezTo>
                    <a:pt x="942" y="0"/>
                    <a:pt x="0" y="942"/>
                    <a:pt x="0" y="2093"/>
                  </a:cubicBezTo>
                  <a:cubicBezTo>
                    <a:pt x="0" y="3244"/>
                    <a:pt x="942" y="4185"/>
                    <a:pt x="2093" y="4185"/>
                  </a:cubicBezTo>
                  <a:cubicBezTo>
                    <a:pt x="3243" y="4185"/>
                    <a:pt x="4185" y="3244"/>
                    <a:pt x="4185" y="2093"/>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8053546"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5" y="3244"/>
                    <a:pt x="4185" y="2093"/>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Diagram&#10;&#10;Description automatically generated">
            <a:extLst>
              <a:ext uri="{FF2B5EF4-FFF2-40B4-BE49-F238E27FC236}">
                <a16:creationId xmlns:a16="http://schemas.microsoft.com/office/drawing/2014/main" id="{CE75D4B4-0168-5B57-774E-7E290B6B2060}"/>
              </a:ext>
            </a:extLst>
          </p:cNvPr>
          <p:cNvPicPr>
            <a:picLocks noChangeAspect="1"/>
          </p:cNvPicPr>
          <p:nvPr/>
        </p:nvPicPr>
        <p:blipFill>
          <a:blip r:embed="rId3"/>
          <a:stretch>
            <a:fillRect/>
          </a:stretch>
        </p:blipFill>
        <p:spPr>
          <a:xfrm>
            <a:off x="953588" y="761596"/>
            <a:ext cx="7236823" cy="36977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0"/>
          <p:cNvSpPr/>
          <p:nvPr/>
        </p:nvSpPr>
        <p:spPr>
          <a:xfrm rot="-5400000">
            <a:off x="7814089" y="59649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0"/>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Setup </a:t>
            </a:r>
            <a:r>
              <a:rPr lang="id-ID" b="0" dirty="0">
                <a:solidFill>
                  <a:schemeClr val="accent2"/>
                </a:solidFill>
                <a:highlight>
                  <a:schemeClr val="lt2"/>
                </a:highlight>
              </a:rPr>
              <a:t>Command Prompt</a:t>
            </a:r>
            <a:endParaRPr b="0" dirty="0">
              <a:solidFill>
                <a:schemeClr val="accent2"/>
              </a:solidFill>
              <a:highlight>
                <a:schemeClr val="lt2"/>
              </a:highlight>
            </a:endParaRPr>
          </a:p>
        </p:txBody>
      </p:sp>
      <p:grpSp>
        <p:nvGrpSpPr>
          <p:cNvPr id="621" name="Google Shape;621;p50"/>
          <p:cNvGrpSpPr/>
          <p:nvPr/>
        </p:nvGrpSpPr>
        <p:grpSpPr>
          <a:xfrm>
            <a:off x="8019163" y="545088"/>
            <a:ext cx="1281575" cy="238575"/>
            <a:chOff x="1256325" y="2604375"/>
            <a:chExt cx="1281575" cy="238575"/>
          </a:xfrm>
        </p:grpSpPr>
        <p:sp>
          <p:nvSpPr>
            <p:cNvPr id="622" name="Google Shape;622;p50"/>
            <p:cNvSpPr/>
            <p:nvPr/>
          </p:nvSpPr>
          <p:spPr>
            <a:xfrm>
              <a:off x="1256325" y="2604375"/>
              <a:ext cx="285100" cy="238575"/>
            </a:xfrm>
            <a:custGeom>
              <a:avLst/>
              <a:gdLst/>
              <a:ahLst/>
              <a:cxnLst/>
              <a:rect l="l" t="t" r="r" b="b"/>
              <a:pathLst>
                <a:path w="11404" h="9543" extrusionOk="0">
                  <a:moveTo>
                    <a:pt x="9562" y="1"/>
                  </a:moveTo>
                  <a:lnTo>
                    <a:pt x="0"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0"/>
            <p:cNvSpPr/>
            <p:nvPr/>
          </p:nvSpPr>
          <p:spPr>
            <a:xfrm>
              <a:off x="1398600" y="2604375"/>
              <a:ext cx="284575" cy="238575"/>
            </a:xfrm>
            <a:custGeom>
              <a:avLst/>
              <a:gdLst/>
              <a:ahLst/>
              <a:cxnLst/>
              <a:rect l="l" t="t" r="r" b="b"/>
              <a:pathLst>
                <a:path w="11383" h="9543" extrusionOk="0">
                  <a:moveTo>
                    <a:pt x="9563" y="1"/>
                  </a:moveTo>
                  <a:lnTo>
                    <a:pt x="0" y="9542"/>
                  </a:lnTo>
                  <a:lnTo>
                    <a:pt x="1842"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0"/>
            <p:cNvSpPr/>
            <p:nvPr/>
          </p:nvSpPr>
          <p:spPr>
            <a:xfrm>
              <a:off x="1541400"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0"/>
            <p:cNvSpPr/>
            <p:nvPr/>
          </p:nvSpPr>
          <p:spPr>
            <a:xfrm>
              <a:off x="1683150" y="2604375"/>
              <a:ext cx="285125" cy="238575"/>
            </a:xfrm>
            <a:custGeom>
              <a:avLst/>
              <a:gdLst/>
              <a:ahLst/>
              <a:cxnLst/>
              <a:rect l="l" t="t" r="r" b="b"/>
              <a:pathLst>
                <a:path w="11405" h="9543" extrusionOk="0">
                  <a:moveTo>
                    <a:pt x="9584" y="1"/>
                  </a:moveTo>
                  <a:lnTo>
                    <a:pt x="1" y="9542"/>
                  </a:lnTo>
                  <a:lnTo>
                    <a:pt x="1842"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p:nvPr/>
          </p:nvSpPr>
          <p:spPr>
            <a:xfrm>
              <a:off x="1825950" y="2604375"/>
              <a:ext cx="285125" cy="238575"/>
            </a:xfrm>
            <a:custGeom>
              <a:avLst/>
              <a:gdLst/>
              <a:ahLst/>
              <a:cxnLst/>
              <a:rect l="l" t="t" r="r" b="b"/>
              <a:pathLst>
                <a:path w="11405" h="9543" extrusionOk="0">
                  <a:moveTo>
                    <a:pt x="9563" y="1"/>
                  </a:moveTo>
                  <a:lnTo>
                    <a:pt x="1" y="9542"/>
                  </a:lnTo>
                  <a:lnTo>
                    <a:pt x="182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0"/>
            <p:cNvSpPr/>
            <p:nvPr/>
          </p:nvSpPr>
          <p:spPr>
            <a:xfrm>
              <a:off x="1968250" y="2604375"/>
              <a:ext cx="285100" cy="238575"/>
            </a:xfrm>
            <a:custGeom>
              <a:avLst/>
              <a:gdLst/>
              <a:ahLst/>
              <a:cxnLst/>
              <a:rect l="l" t="t" r="r" b="b"/>
              <a:pathLst>
                <a:path w="11404" h="9543" extrusionOk="0">
                  <a:moveTo>
                    <a:pt x="9583" y="1"/>
                  </a:moveTo>
                  <a:lnTo>
                    <a:pt x="0" y="9542"/>
                  </a:lnTo>
                  <a:lnTo>
                    <a:pt x="1841" y="9542"/>
                  </a:lnTo>
                  <a:lnTo>
                    <a:pt x="1140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0"/>
            <p:cNvSpPr/>
            <p:nvPr/>
          </p:nvSpPr>
          <p:spPr>
            <a:xfrm>
              <a:off x="2111050" y="2604375"/>
              <a:ext cx="284050" cy="238575"/>
            </a:xfrm>
            <a:custGeom>
              <a:avLst/>
              <a:gdLst/>
              <a:ahLst/>
              <a:cxnLst/>
              <a:rect l="l" t="t" r="r" b="b"/>
              <a:pathLst>
                <a:path w="11362" h="9543" extrusionOk="0">
                  <a:moveTo>
                    <a:pt x="9562" y="1"/>
                  </a:moveTo>
                  <a:lnTo>
                    <a:pt x="0" y="9542"/>
                  </a:lnTo>
                  <a:lnTo>
                    <a:pt x="1821" y="9542"/>
                  </a:lnTo>
                  <a:lnTo>
                    <a:pt x="113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0"/>
            <p:cNvSpPr/>
            <p:nvPr/>
          </p:nvSpPr>
          <p:spPr>
            <a:xfrm>
              <a:off x="2253325" y="2604375"/>
              <a:ext cx="284575" cy="238575"/>
            </a:xfrm>
            <a:custGeom>
              <a:avLst/>
              <a:gdLst/>
              <a:ahLst/>
              <a:cxnLst/>
              <a:rect l="l" t="t" r="r" b="b"/>
              <a:pathLst>
                <a:path w="11383" h="9543" extrusionOk="0">
                  <a:moveTo>
                    <a:pt x="9542" y="1"/>
                  </a:moveTo>
                  <a:lnTo>
                    <a:pt x="1" y="9542"/>
                  </a:lnTo>
                  <a:lnTo>
                    <a:pt x="1800" y="9542"/>
                  </a:lnTo>
                  <a:lnTo>
                    <a:pt x="113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752;p57">
            <a:extLst>
              <a:ext uri="{FF2B5EF4-FFF2-40B4-BE49-F238E27FC236}">
                <a16:creationId xmlns:a16="http://schemas.microsoft.com/office/drawing/2014/main" id="{77E5B74A-33C2-8237-FE70-38732A611079}"/>
              </a:ext>
            </a:extLst>
          </p:cNvPr>
          <p:cNvSpPr txBox="1">
            <a:spLocks/>
          </p:cNvSpPr>
          <p:nvPr/>
        </p:nvSpPr>
        <p:spPr>
          <a:xfrm>
            <a:off x="817606" y="1276069"/>
            <a:ext cx="5166882" cy="81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1pPr>
            <a:lvl2pPr marL="914400" marR="0" lvl="1"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2pPr>
            <a:lvl3pPr marL="1371600" marR="0" lvl="2"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3pPr>
            <a:lvl4pPr marL="1828800" marR="0" lvl="3"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4pPr>
            <a:lvl5pPr marL="2286000" marR="0" lvl="4"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5pPr>
            <a:lvl6pPr marL="2743200" marR="0" lvl="5"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6pPr>
            <a:lvl7pPr marL="3200400" marR="0" lvl="6"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7pPr>
            <a:lvl8pPr marL="3657600" marR="0" lvl="7"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8pPr>
            <a:lvl9pPr marL="4114800" marR="0" lvl="8" indent="-304800" algn="ctr" rtl="0">
              <a:lnSpc>
                <a:spcPct val="100000"/>
              </a:lnSpc>
              <a:spcBef>
                <a:spcPts val="0"/>
              </a:spcBef>
              <a:spcAft>
                <a:spcPts val="0"/>
              </a:spcAft>
              <a:buClr>
                <a:schemeClr val="lt2"/>
              </a:buClr>
              <a:buSzPts val="1200"/>
              <a:buFont typeface="Lato"/>
              <a:buNone/>
              <a:defRPr sz="1200" b="0" i="0" u="none" strike="noStrike" cap="none">
                <a:solidFill>
                  <a:schemeClr val="lt2"/>
                </a:solidFill>
                <a:latin typeface="Lato"/>
                <a:ea typeface="Lato"/>
                <a:cs typeface="Lato"/>
                <a:sym typeface="Lato"/>
              </a:defRPr>
            </a:lvl9pPr>
          </a:lstStyle>
          <a:p>
            <a:pPr marL="0" indent="0"/>
            <a:r>
              <a:rPr lang="id-ID" sz="1400" dirty="0">
                <a:latin typeface="Courier New" panose="02070309020205020404" pitchFamily="49" charset="0"/>
                <a:cs typeface="Courier New" panose="02070309020205020404" pitchFamily="49" charset="0"/>
              </a:rPr>
              <a:t>docker-compose up –d (file docker-compose.yml)</a:t>
            </a:r>
          </a:p>
          <a:p>
            <a:pPr marL="0" indent="0"/>
            <a:endParaRPr lang="id-ID" sz="1400" dirty="0">
              <a:latin typeface="Courier New" panose="02070309020205020404" pitchFamily="49" charset="0"/>
              <a:cs typeface="Courier New" panose="02070309020205020404" pitchFamily="49" charset="0"/>
            </a:endParaRPr>
          </a:p>
          <a:p>
            <a:pPr marL="0" indent="0"/>
            <a:r>
              <a:rPr lang="id-ID" sz="1400" dirty="0">
                <a:latin typeface="Courier New" panose="02070309020205020404" pitchFamily="49" charset="0"/>
                <a:cs typeface="Courier New" panose="02070309020205020404" pitchFamily="49" charset="0"/>
              </a:rPr>
              <a:t>psql –U my_data_wh_user –d my_data_wh_db</a:t>
            </a:r>
          </a:p>
        </p:txBody>
      </p:sp>
      <p:pic>
        <p:nvPicPr>
          <p:cNvPr id="28" name="Picture 27">
            <a:extLst>
              <a:ext uri="{FF2B5EF4-FFF2-40B4-BE49-F238E27FC236}">
                <a16:creationId xmlns:a16="http://schemas.microsoft.com/office/drawing/2014/main" id="{B7B60F2E-05DA-77B4-F002-3B95CDD01395}"/>
              </a:ext>
            </a:extLst>
          </p:cNvPr>
          <p:cNvPicPr>
            <a:picLocks noChangeAspect="1"/>
          </p:cNvPicPr>
          <p:nvPr/>
        </p:nvPicPr>
        <p:blipFill rotWithShape="1">
          <a:blip r:embed="rId3"/>
          <a:srcRect r="34553" b="59675"/>
          <a:stretch/>
        </p:blipFill>
        <p:spPr>
          <a:xfrm>
            <a:off x="858957" y="2206239"/>
            <a:ext cx="7570993" cy="262398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8"/>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Tampilan Kontainer </a:t>
            </a:r>
            <a:r>
              <a:rPr lang="id-ID" b="0" dirty="0">
                <a:solidFill>
                  <a:schemeClr val="accent2"/>
                </a:solidFill>
                <a:highlight>
                  <a:schemeClr val="lt2"/>
                </a:highlight>
              </a:rPr>
              <a:t>Docker Desktop</a:t>
            </a:r>
            <a:endParaRPr b="0" dirty="0">
              <a:solidFill>
                <a:schemeClr val="accent2"/>
              </a:solidFill>
              <a:highlight>
                <a:schemeClr val="lt2"/>
              </a:highlight>
            </a:endParaRPr>
          </a:p>
        </p:txBody>
      </p:sp>
      <p:sp>
        <p:nvSpPr>
          <p:cNvPr id="569" name="Google Shape;569;p48"/>
          <p:cNvSpPr/>
          <p:nvPr/>
        </p:nvSpPr>
        <p:spPr>
          <a:xfrm rot="-5400000">
            <a:off x="1388264" y="4264415"/>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48"/>
          <p:cNvGrpSpPr/>
          <p:nvPr/>
        </p:nvGrpSpPr>
        <p:grpSpPr>
          <a:xfrm rot="-5400000">
            <a:off x="801390" y="3894867"/>
            <a:ext cx="431895" cy="1356369"/>
            <a:chOff x="6385425" y="1587603"/>
            <a:chExt cx="763200" cy="2396836"/>
          </a:xfrm>
        </p:grpSpPr>
        <p:sp>
          <p:nvSpPr>
            <p:cNvPr id="571" name="Google Shape;571;p48"/>
            <p:cNvSpPr/>
            <p:nvPr/>
          </p:nvSpPr>
          <p:spPr>
            <a:xfrm rot="2700000">
              <a:off x="6497193" y="169937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rot="2700000">
              <a:off x="6497193" y="251618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p:nvPr/>
          </p:nvSpPr>
          <p:spPr>
            <a:xfrm rot="2700000">
              <a:off x="6497193" y="3333007"/>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8"/>
          <p:cNvGrpSpPr/>
          <p:nvPr/>
        </p:nvGrpSpPr>
        <p:grpSpPr>
          <a:xfrm>
            <a:off x="8175900" y="1043413"/>
            <a:ext cx="1167050" cy="520500"/>
            <a:chOff x="5393175" y="292313"/>
            <a:chExt cx="1167050" cy="520500"/>
          </a:xfrm>
        </p:grpSpPr>
        <p:sp>
          <p:nvSpPr>
            <p:cNvPr id="575" name="Google Shape;575;p48"/>
            <p:cNvSpPr/>
            <p:nvPr/>
          </p:nvSpPr>
          <p:spPr>
            <a:xfrm>
              <a:off x="539317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8"/>
            <p:cNvSpPr/>
            <p:nvPr/>
          </p:nvSpPr>
          <p:spPr>
            <a:xfrm>
              <a:off x="565942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a:off x="5924650" y="292313"/>
              <a:ext cx="104625" cy="104650"/>
            </a:xfrm>
            <a:custGeom>
              <a:avLst/>
              <a:gdLst/>
              <a:ahLst/>
              <a:cxnLst/>
              <a:rect l="l" t="t" r="r" b="b"/>
              <a:pathLst>
                <a:path w="4185" h="4186" extrusionOk="0">
                  <a:moveTo>
                    <a:pt x="2092" y="1"/>
                  </a:moveTo>
                  <a:cubicBezTo>
                    <a:pt x="942" y="1"/>
                    <a:pt x="0" y="942"/>
                    <a:pt x="0" y="2093"/>
                  </a:cubicBezTo>
                  <a:cubicBezTo>
                    <a:pt x="0" y="3244"/>
                    <a:pt x="942" y="4185"/>
                    <a:pt x="2092" y="4185"/>
                  </a:cubicBezTo>
                  <a:cubicBezTo>
                    <a:pt x="3243" y="4185"/>
                    <a:pt x="4185" y="3244"/>
                    <a:pt x="4185" y="2093"/>
                  </a:cubicBezTo>
                  <a:cubicBezTo>
                    <a:pt x="4185" y="942"/>
                    <a:pt x="3243"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a:off x="6190375" y="292313"/>
              <a:ext cx="104625" cy="104650"/>
            </a:xfrm>
            <a:custGeom>
              <a:avLst/>
              <a:gdLst/>
              <a:ahLst/>
              <a:cxnLst/>
              <a:rect l="l" t="t" r="r" b="b"/>
              <a:pathLst>
                <a:path w="4185" h="4186" extrusionOk="0">
                  <a:moveTo>
                    <a:pt x="2093" y="1"/>
                  </a:moveTo>
                  <a:cubicBezTo>
                    <a:pt x="942" y="1"/>
                    <a:pt x="0" y="942"/>
                    <a:pt x="0" y="2093"/>
                  </a:cubicBezTo>
                  <a:cubicBezTo>
                    <a:pt x="0" y="3244"/>
                    <a:pt x="942" y="4185"/>
                    <a:pt x="2093" y="4185"/>
                  </a:cubicBezTo>
                  <a:cubicBezTo>
                    <a:pt x="3243" y="4185"/>
                    <a:pt x="4185" y="3244"/>
                    <a:pt x="4185" y="2093"/>
                  </a:cubicBezTo>
                  <a:cubicBezTo>
                    <a:pt x="4185" y="942"/>
                    <a:pt x="3243"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a:off x="645557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5" y="3244"/>
                    <a:pt x="4185" y="2093"/>
                  </a:cubicBezTo>
                  <a:cubicBezTo>
                    <a:pt x="4185"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8"/>
            <p:cNvSpPr/>
            <p:nvPr/>
          </p:nvSpPr>
          <p:spPr>
            <a:xfrm>
              <a:off x="539317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a:off x="565942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a:off x="5924650" y="500513"/>
              <a:ext cx="104625" cy="104650"/>
            </a:xfrm>
            <a:custGeom>
              <a:avLst/>
              <a:gdLst/>
              <a:ahLst/>
              <a:cxnLst/>
              <a:rect l="l" t="t" r="r" b="b"/>
              <a:pathLst>
                <a:path w="4185" h="4186" extrusionOk="0">
                  <a:moveTo>
                    <a:pt x="2092" y="0"/>
                  </a:moveTo>
                  <a:cubicBezTo>
                    <a:pt x="942" y="0"/>
                    <a:pt x="0" y="942"/>
                    <a:pt x="0" y="2093"/>
                  </a:cubicBezTo>
                  <a:cubicBezTo>
                    <a:pt x="0" y="3244"/>
                    <a:pt x="942" y="4185"/>
                    <a:pt x="2092" y="4185"/>
                  </a:cubicBezTo>
                  <a:cubicBezTo>
                    <a:pt x="3243" y="4185"/>
                    <a:pt x="4185" y="3244"/>
                    <a:pt x="4185" y="2093"/>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8"/>
            <p:cNvSpPr/>
            <p:nvPr/>
          </p:nvSpPr>
          <p:spPr>
            <a:xfrm>
              <a:off x="6190375" y="500513"/>
              <a:ext cx="104625" cy="104650"/>
            </a:xfrm>
            <a:custGeom>
              <a:avLst/>
              <a:gdLst/>
              <a:ahLst/>
              <a:cxnLst/>
              <a:rect l="l" t="t" r="r" b="b"/>
              <a:pathLst>
                <a:path w="4185" h="4186" extrusionOk="0">
                  <a:moveTo>
                    <a:pt x="2093" y="0"/>
                  </a:moveTo>
                  <a:cubicBezTo>
                    <a:pt x="942" y="0"/>
                    <a:pt x="0" y="942"/>
                    <a:pt x="0" y="2093"/>
                  </a:cubicBezTo>
                  <a:cubicBezTo>
                    <a:pt x="0" y="3244"/>
                    <a:pt x="942" y="4185"/>
                    <a:pt x="2093" y="4185"/>
                  </a:cubicBezTo>
                  <a:cubicBezTo>
                    <a:pt x="3243" y="4185"/>
                    <a:pt x="4185" y="3244"/>
                    <a:pt x="4185" y="2093"/>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8"/>
            <p:cNvSpPr/>
            <p:nvPr/>
          </p:nvSpPr>
          <p:spPr>
            <a:xfrm>
              <a:off x="645557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5" y="3244"/>
                    <a:pt x="4185" y="2093"/>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8"/>
            <p:cNvSpPr/>
            <p:nvPr/>
          </p:nvSpPr>
          <p:spPr>
            <a:xfrm>
              <a:off x="539317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6" y="3243"/>
                    <a:pt x="4186" y="2092"/>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8"/>
            <p:cNvSpPr/>
            <p:nvPr/>
          </p:nvSpPr>
          <p:spPr>
            <a:xfrm>
              <a:off x="565942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6" y="3243"/>
                    <a:pt x="4186" y="2092"/>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8"/>
            <p:cNvSpPr/>
            <p:nvPr/>
          </p:nvSpPr>
          <p:spPr>
            <a:xfrm>
              <a:off x="5924650" y="708188"/>
              <a:ext cx="104625" cy="104625"/>
            </a:xfrm>
            <a:custGeom>
              <a:avLst/>
              <a:gdLst/>
              <a:ahLst/>
              <a:cxnLst/>
              <a:rect l="l" t="t" r="r" b="b"/>
              <a:pathLst>
                <a:path w="4185" h="4185" extrusionOk="0">
                  <a:moveTo>
                    <a:pt x="2092" y="0"/>
                  </a:moveTo>
                  <a:cubicBezTo>
                    <a:pt x="942" y="0"/>
                    <a:pt x="0" y="942"/>
                    <a:pt x="0" y="2092"/>
                  </a:cubicBezTo>
                  <a:cubicBezTo>
                    <a:pt x="0" y="3243"/>
                    <a:pt x="942" y="4185"/>
                    <a:pt x="2092" y="4185"/>
                  </a:cubicBezTo>
                  <a:cubicBezTo>
                    <a:pt x="3243" y="4185"/>
                    <a:pt x="4185" y="3243"/>
                    <a:pt x="4185" y="2092"/>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8"/>
            <p:cNvSpPr/>
            <p:nvPr/>
          </p:nvSpPr>
          <p:spPr>
            <a:xfrm>
              <a:off x="6190375" y="708188"/>
              <a:ext cx="104625" cy="104625"/>
            </a:xfrm>
            <a:custGeom>
              <a:avLst/>
              <a:gdLst/>
              <a:ahLst/>
              <a:cxnLst/>
              <a:rect l="l" t="t" r="r" b="b"/>
              <a:pathLst>
                <a:path w="4185" h="4185" extrusionOk="0">
                  <a:moveTo>
                    <a:pt x="2093" y="0"/>
                  </a:moveTo>
                  <a:cubicBezTo>
                    <a:pt x="942" y="0"/>
                    <a:pt x="0" y="942"/>
                    <a:pt x="0" y="2092"/>
                  </a:cubicBezTo>
                  <a:cubicBezTo>
                    <a:pt x="0" y="3243"/>
                    <a:pt x="942" y="4185"/>
                    <a:pt x="2093" y="4185"/>
                  </a:cubicBezTo>
                  <a:cubicBezTo>
                    <a:pt x="3243" y="4185"/>
                    <a:pt x="4185" y="3243"/>
                    <a:pt x="4185" y="2092"/>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8"/>
            <p:cNvSpPr/>
            <p:nvPr/>
          </p:nvSpPr>
          <p:spPr>
            <a:xfrm>
              <a:off x="645557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5" y="3243"/>
                    <a:pt x="4185" y="2092"/>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a:extLst>
              <a:ext uri="{FF2B5EF4-FFF2-40B4-BE49-F238E27FC236}">
                <a16:creationId xmlns:a16="http://schemas.microsoft.com/office/drawing/2014/main" id="{C933AD40-EC0F-D188-F9AA-C66CB10D1F56}"/>
              </a:ext>
            </a:extLst>
          </p:cNvPr>
          <p:cNvPicPr>
            <a:picLocks noChangeAspect="1"/>
          </p:cNvPicPr>
          <p:nvPr/>
        </p:nvPicPr>
        <p:blipFill rotWithShape="1">
          <a:blip r:embed="rId3"/>
          <a:srcRect b="4575"/>
          <a:stretch/>
        </p:blipFill>
        <p:spPr>
          <a:xfrm>
            <a:off x="1905924" y="1251613"/>
            <a:ext cx="6906076" cy="370696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8"/>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Tampilan Images </a:t>
            </a:r>
            <a:r>
              <a:rPr lang="id-ID" b="0" dirty="0">
                <a:solidFill>
                  <a:schemeClr val="accent2"/>
                </a:solidFill>
                <a:highlight>
                  <a:schemeClr val="lt2"/>
                </a:highlight>
              </a:rPr>
              <a:t>Docker Desktop</a:t>
            </a:r>
            <a:endParaRPr b="0" dirty="0">
              <a:solidFill>
                <a:schemeClr val="accent2"/>
              </a:solidFill>
              <a:highlight>
                <a:schemeClr val="lt2"/>
              </a:highlight>
            </a:endParaRPr>
          </a:p>
        </p:txBody>
      </p:sp>
      <p:sp>
        <p:nvSpPr>
          <p:cNvPr id="569" name="Google Shape;569;p48"/>
          <p:cNvSpPr/>
          <p:nvPr/>
        </p:nvSpPr>
        <p:spPr>
          <a:xfrm rot="-5400000">
            <a:off x="1388264" y="4264415"/>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48"/>
          <p:cNvGrpSpPr/>
          <p:nvPr/>
        </p:nvGrpSpPr>
        <p:grpSpPr>
          <a:xfrm rot="-5400000">
            <a:off x="801390" y="3894867"/>
            <a:ext cx="431895" cy="1356369"/>
            <a:chOff x="6385425" y="1587603"/>
            <a:chExt cx="763200" cy="2396836"/>
          </a:xfrm>
        </p:grpSpPr>
        <p:sp>
          <p:nvSpPr>
            <p:cNvPr id="571" name="Google Shape;571;p48"/>
            <p:cNvSpPr/>
            <p:nvPr/>
          </p:nvSpPr>
          <p:spPr>
            <a:xfrm rot="2700000">
              <a:off x="6497193" y="169937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rot="2700000">
              <a:off x="6497193" y="251618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p:nvPr/>
          </p:nvSpPr>
          <p:spPr>
            <a:xfrm rot="2700000">
              <a:off x="6497193" y="3333007"/>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8"/>
          <p:cNvGrpSpPr/>
          <p:nvPr/>
        </p:nvGrpSpPr>
        <p:grpSpPr>
          <a:xfrm>
            <a:off x="8175900" y="1043413"/>
            <a:ext cx="1167050" cy="520500"/>
            <a:chOff x="5393175" y="292313"/>
            <a:chExt cx="1167050" cy="520500"/>
          </a:xfrm>
        </p:grpSpPr>
        <p:sp>
          <p:nvSpPr>
            <p:cNvPr id="575" name="Google Shape;575;p48"/>
            <p:cNvSpPr/>
            <p:nvPr/>
          </p:nvSpPr>
          <p:spPr>
            <a:xfrm>
              <a:off x="539317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8"/>
            <p:cNvSpPr/>
            <p:nvPr/>
          </p:nvSpPr>
          <p:spPr>
            <a:xfrm>
              <a:off x="565942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a:off x="5924650" y="292313"/>
              <a:ext cx="104625" cy="104650"/>
            </a:xfrm>
            <a:custGeom>
              <a:avLst/>
              <a:gdLst/>
              <a:ahLst/>
              <a:cxnLst/>
              <a:rect l="l" t="t" r="r" b="b"/>
              <a:pathLst>
                <a:path w="4185" h="4186" extrusionOk="0">
                  <a:moveTo>
                    <a:pt x="2092" y="1"/>
                  </a:moveTo>
                  <a:cubicBezTo>
                    <a:pt x="942" y="1"/>
                    <a:pt x="0" y="942"/>
                    <a:pt x="0" y="2093"/>
                  </a:cubicBezTo>
                  <a:cubicBezTo>
                    <a:pt x="0" y="3244"/>
                    <a:pt x="942" y="4185"/>
                    <a:pt x="2092" y="4185"/>
                  </a:cubicBezTo>
                  <a:cubicBezTo>
                    <a:pt x="3243" y="4185"/>
                    <a:pt x="4185" y="3244"/>
                    <a:pt x="4185" y="2093"/>
                  </a:cubicBezTo>
                  <a:cubicBezTo>
                    <a:pt x="4185" y="942"/>
                    <a:pt x="3243"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a:off x="6190375" y="292313"/>
              <a:ext cx="104625" cy="104650"/>
            </a:xfrm>
            <a:custGeom>
              <a:avLst/>
              <a:gdLst/>
              <a:ahLst/>
              <a:cxnLst/>
              <a:rect l="l" t="t" r="r" b="b"/>
              <a:pathLst>
                <a:path w="4185" h="4186" extrusionOk="0">
                  <a:moveTo>
                    <a:pt x="2093" y="1"/>
                  </a:moveTo>
                  <a:cubicBezTo>
                    <a:pt x="942" y="1"/>
                    <a:pt x="0" y="942"/>
                    <a:pt x="0" y="2093"/>
                  </a:cubicBezTo>
                  <a:cubicBezTo>
                    <a:pt x="0" y="3244"/>
                    <a:pt x="942" y="4185"/>
                    <a:pt x="2093" y="4185"/>
                  </a:cubicBezTo>
                  <a:cubicBezTo>
                    <a:pt x="3243" y="4185"/>
                    <a:pt x="4185" y="3244"/>
                    <a:pt x="4185" y="2093"/>
                  </a:cubicBezTo>
                  <a:cubicBezTo>
                    <a:pt x="4185" y="942"/>
                    <a:pt x="3243"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a:off x="645557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5" y="3244"/>
                    <a:pt x="4185" y="2093"/>
                  </a:cubicBezTo>
                  <a:cubicBezTo>
                    <a:pt x="4185"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8"/>
            <p:cNvSpPr/>
            <p:nvPr/>
          </p:nvSpPr>
          <p:spPr>
            <a:xfrm>
              <a:off x="539317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a:off x="565942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a:off x="5924650" y="500513"/>
              <a:ext cx="104625" cy="104650"/>
            </a:xfrm>
            <a:custGeom>
              <a:avLst/>
              <a:gdLst/>
              <a:ahLst/>
              <a:cxnLst/>
              <a:rect l="l" t="t" r="r" b="b"/>
              <a:pathLst>
                <a:path w="4185" h="4186" extrusionOk="0">
                  <a:moveTo>
                    <a:pt x="2092" y="0"/>
                  </a:moveTo>
                  <a:cubicBezTo>
                    <a:pt x="942" y="0"/>
                    <a:pt x="0" y="942"/>
                    <a:pt x="0" y="2093"/>
                  </a:cubicBezTo>
                  <a:cubicBezTo>
                    <a:pt x="0" y="3244"/>
                    <a:pt x="942" y="4185"/>
                    <a:pt x="2092" y="4185"/>
                  </a:cubicBezTo>
                  <a:cubicBezTo>
                    <a:pt x="3243" y="4185"/>
                    <a:pt x="4185" y="3244"/>
                    <a:pt x="4185" y="2093"/>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8"/>
            <p:cNvSpPr/>
            <p:nvPr/>
          </p:nvSpPr>
          <p:spPr>
            <a:xfrm>
              <a:off x="6190375" y="500513"/>
              <a:ext cx="104625" cy="104650"/>
            </a:xfrm>
            <a:custGeom>
              <a:avLst/>
              <a:gdLst/>
              <a:ahLst/>
              <a:cxnLst/>
              <a:rect l="l" t="t" r="r" b="b"/>
              <a:pathLst>
                <a:path w="4185" h="4186" extrusionOk="0">
                  <a:moveTo>
                    <a:pt x="2093" y="0"/>
                  </a:moveTo>
                  <a:cubicBezTo>
                    <a:pt x="942" y="0"/>
                    <a:pt x="0" y="942"/>
                    <a:pt x="0" y="2093"/>
                  </a:cubicBezTo>
                  <a:cubicBezTo>
                    <a:pt x="0" y="3244"/>
                    <a:pt x="942" y="4185"/>
                    <a:pt x="2093" y="4185"/>
                  </a:cubicBezTo>
                  <a:cubicBezTo>
                    <a:pt x="3243" y="4185"/>
                    <a:pt x="4185" y="3244"/>
                    <a:pt x="4185" y="2093"/>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8"/>
            <p:cNvSpPr/>
            <p:nvPr/>
          </p:nvSpPr>
          <p:spPr>
            <a:xfrm>
              <a:off x="645557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5" y="3244"/>
                    <a:pt x="4185" y="2093"/>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8"/>
            <p:cNvSpPr/>
            <p:nvPr/>
          </p:nvSpPr>
          <p:spPr>
            <a:xfrm>
              <a:off x="539317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6" y="3243"/>
                    <a:pt x="4186" y="2092"/>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8"/>
            <p:cNvSpPr/>
            <p:nvPr/>
          </p:nvSpPr>
          <p:spPr>
            <a:xfrm>
              <a:off x="565942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6" y="3243"/>
                    <a:pt x="4186" y="2092"/>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8"/>
            <p:cNvSpPr/>
            <p:nvPr/>
          </p:nvSpPr>
          <p:spPr>
            <a:xfrm>
              <a:off x="5924650" y="708188"/>
              <a:ext cx="104625" cy="104625"/>
            </a:xfrm>
            <a:custGeom>
              <a:avLst/>
              <a:gdLst/>
              <a:ahLst/>
              <a:cxnLst/>
              <a:rect l="l" t="t" r="r" b="b"/>
              <a:pathLst>
                <a:path w="4185" h="4185" extrusionOk="0">
                  <a:moveTo>
                    <a:pt x="2092" y="0"/>
                  </a:moveTo>
                  <a:cubicBezTo>
                    <a:pt x="942" y="0"/>
                    <a:pt x="0" y="942"/>
                    <a:pt x="0" y="2092"/>
                  </a:cubicBezTo>
                  <a:cubicBezTo>
                    <a:pt x="0" y="3243"/>
                    <a:pt x="942" y="4185"/>
                    <a:pt x="2092" y="4185"/>
                  </a:cubicBezTo>
                  <a:cubicBezTo>
                    <a:pt x="3243" y="4185"/>
                    <a:pt x="4185" y="3243"/>
                    <a:pt x="4185" y="2092"/>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8"/>
            <p:cNvSpPr/>
            <p:nvPr/>
          </p:nvSpPr>
          <p:spPr>
            <a:xfrm>
              <a:off x="6190375" y="708188"/>
              <a:ext cx="104625" cy="104625"/>
            </a:xfrm>
            <a:custGeom>
              <a:avLst/>
              <a:gdLst/>
              <a:ahLst/>
              <a:cxnLst/>
              <a:rect l="l" t="t" r="r" b="b"/>
              <a:pathLst>
                <a:path w="4185" h="4185" extrusionOk="0">
                  <a:moveTo>
                    <a:pt x="2093" y="0"/>
                  </a:moveTo>
                  <a:cubicBezTo>
                    <a:pt x="942" y="0"/>
                    <a:pt x="0" y="942"/>
                    <a:pt x="0" y="2092"/>
                  </a:cubicBezTo>
                  <a:cubicBezTo>
                    <a:pt x="0" y="3243"/>
                    <a:pt x="942" y="4185"/>
                    <a:pt x="2093" y="4185"/>
                  </a:cubicBezTo>
                  <a:cubicBezTo>
                    <a:pt x="3243" y="4185"/>
                    <a:pt x="4185" y="3243"/>
                    <a:pt x="4185" y="2092"/>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8"/>
            <p:cNvSpPr/>
            <p:nvPr/>
          </p:nvSpPr>
          <p:spPr>
            <a:xfrm>
              <a:off x="645557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5" y="3243"/>
                    <a:pt x="4185" y="2092"/>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a:extLst>
              <a:ext uri="{FF2B5EF4-FFF2-40B4-BE49-F238E27FC236}">
                <a16:creationId xmlns:a16="http://schemas.microsoft.com/office/drawing/2014/main" id="{207DF1D8-AA5A-B221-C830-D625280B9EAF}"/>
              </a:ext>
            </a:extLst>
          </p:cNvPr>
          <p:cNvPicPr>
            <a:picLocks noChangeAspect="1"/>
          </p:cNvPicPr>
          <p:nvPr/>
        </p:nvPicPr>
        <p:blipFill rotWithShape="1">
          <a:blip r:embed="rId3"/>
          <a:srcRect b="5474"/>
          <a:stretch/>
        </p:blipFill>
        <p:spPr>
          <a:xfrm>
            <a:off x="1920511" y="1247942"/>
            <a:ext cx="6888438" cy="3662633"/>
          </a:xfrm>
          <a:prstGeom prst="rect">
            <a:avLst/>
          </a:prstGeom>
        </p:spPr>
      </p:pic>
    </p:spTree>
    <p:extLst>
      <p:ext uri="{BB962C8B-B14F-4D97-AF65-F5344CB8AC3E}">
        <p14:creationId xmlns:p14="http://schemas.microsoft.com/office/powerpoint/2010/main" val="398675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48"/>
          <p:cNvSpPr txBox="1">
            <a:spLocks noGrp="1"/>
          </p:cNvSpPr>
          <p:nvPr>
            <p:ph type="title"/>
          </p:nvPr>
        </p:nvSpPr>
        <p:spPr>
          <a:xfrm>
            <a:off x="713950" y="54065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Tampilan Volumes </a:t>
            </a:r>
            <a:r>
              <a:rPr lang="id-ID" b="0" dirty="0">
                <a:solidFill>
                  <a:schemeClr val="accent2"/>
                </a:solidFill>
                <a:highlight>
                  <a:schemeClr val="lt2"/>
                </a:highlight>
              </a:rPr>
              <a:t>Docker Desktop</a:t>
            </a:r>
            <a:endParaRPr b="0" dirty="0">
              <a:solidFill>
                <a:schemeClr val="accent2"/>
              </a:solidFill>
              <a:highlight>
                <a:schemeClr val="lt2"/>
              </a:highlight>
            </a:endParaRPr>
          </a:p>
        </p:txBody>
      </p:sp>
      <p:sp>
        <p:nvSpPr>
          <p:cNvPr id="569" name="Google Shape;569;p48"/>
          <p:cNvSpPr/>
          <p:nvPr/>
        </p:nvSpPr>
        <p:spPr>
          <a:xfrm rot="-5400000">
            <a:off x="1388264" y="4264415"/>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48"/>
          <p:cNvGrpSpPr/>
          <p:nvPr/>
        </p:nvGrpSpPr>
        <p:grpSpPr>
          <a:xfrm rot="-5400000">
            <a:off x="801390" y="3894867"/>
            <a:ext cx="431895" cy="1356369"/>
            <a:chOff x="6385425" y="1587603"/>
            <a:chExt cx="763200" cy="2396836"/>
          </a:xfrm>
        </p:grpSpPr>
        <p:sp>
          <p:nvSpPr>
            <p:cNvPr id="571" name="Google Shape;571;p48"/>
            <p:cNvSpPr/>
            <p:nvPr/>
          </p:nvSpPr>
          <p:spPr>
            <a:xfrm rot="2700000">
              <a:off x="6497193" y="169937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rot="2700000">
              <a:off x="6497193" y="251618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8"/>
            <p:cNvSpPr/>
            <p:nvPr/>
          </p:nvSpPr>
          <p:spPr>
            <a:xfrm rot="2700000">
              <a:off x="6497193" y="3333007"/>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8"/>
          <p:cNvGrpSpPr/>
          <p:nvPr/>
        </p:nvGrpSpPr>
        <p:grpSpPr>
          <a:xfrm>
            <a:off x="8175900" y="1043413"/>
            <a:ext cx="1167050" cy="520500"/>
            <a:chOff x="5393175" y="292313"/>
            <a:chExt cx="1167050" cy="520500"/>
          </a:xfrm>
        </p:grpSpPr>
        <p:sp>
          <p:nvSpPr>
            <p:cNvPr id="575" name="Google Shape;575;p48"/>
            <p:cNvSpPr/>
            <p:nvPr/>
          </p:nvSpPr>
          <p:spPr>
            <a:xfrm>
              <a:off x="539317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8"/>
            <p:cNvSpPr/>
            <p:nvPr/>
          </p:nvSpPr>
          <p:spPr>
            <a:xfrm>
              <a:off x="565942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8"/>
            <p:cNvSpPr/>
            <p:nvPr/>
          </p:nvSpPr>
          <p:spPr>
            <a:xfrm>
              <a:off x="5924650" y="292313"/>
              <a:ext cx="104625" cy="104650"/>
            </a:xfrm>
            <a:custGeom>
              <a:avLst/>
              <a:gdLst/>
              <a:ahLst/>
              <a:cxnLst/>
              <a:rect l="l" t="t" r="r" b="b"/>
              <a:pathLst>
                <a:path w="4185" h="4186" extrusionOk="0">
                  <a:moveTo>
                    <a:pt x="2092" y="1"/>
                  </a:moveTo>
                  <a:cubicBezTo>
                    <a:pt x="942" y="1"/>
                    <a:pt x="0" y="942"/>
                    <a:pt x="0" y="2093"/>
                  </a:cubicBezTo>
                  <a:cubicBezTo>
                    <a:pt x="0" y="3244"/>
                    <a:pt x="942" y="4185"/>
                    <a:pt x="2092" y="4185"/>
                  </a:cubicBezTo>
                  <a:cubicBezTo>
                    <a:pt x="3243" y="4185"/>
                    <a:pt x="4185" y="3244"/>
                    <a:pt x="4185" y="2093"/>
                  </a:cubicBezTo>
                  <a:cubicBezTo>
                    <a:pt x="4185" y="942"/>
                    <a:pt x="3243"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a:off x="6190375" y="292313"/>
              <a:ext cx="104625" cy="104650"/>
            </a:xfrm>
            <a:custGeom>
              <a:avLst/>
              <a:gdLst/>
              <a:ahLst/>
              <a:cxnLst/>
              <a:rect l="l" t="t" r="r" b="b"/>
              <a:pathLst>
                <a:path w="4185" h="4186" extrusionOk="0">
                  <a:moveTo>
                    <a:pt x="2093" y="1"/>
                  </a:moveTo>
                  <a:cubicBezTo>
                    <a:pt x="942" y="1"/>
                    <a:pt x="0" y="942"/>
                    <a:pt x="0" y="2093"/>
                  </a:cubicBezTo>
                  <a:cubicBezTo>
                    <a:pt x="0" y="3244"/>
                    <a:pt x="942" y="4185"/>
                    <a:pt x="2093" y="4185"/>
                  </a:cubicBezTo>
                  <a:cubicBezTo>
                    <a:pt x="3243" y="4185"/>
                    <a:pt x="4185" y="3244"/>
                    <a:pt x="4185" y="2093"/>
                  </a:cubicBezTo>
                  <a:cubicBezTo>
                    <a:pt x="4185" y="942"/>
                    <a:pt x="3243"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a:off x="6455575" y="292313"/>
              <a:ext cx="104650" cy="104650"/>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5" y="3244"/>
                    <a:pt x="4185" y="2093"/>
                  </a:cubicBezTo>
                  <a:cubicBezTo>
                    <a:pt x="4185"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8"/>
            <p:cNvSpPr/>
            <p:nvPr/>
          </p:nvSpPr>
          <p:spPr>
            <a:xfrm>
              <a:off x="539317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a:off x="565942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a:off x="5924650" y="500513"/>
              <a:ext cx="104625" cy="104650"/>
            </a:xfrm>
            <a:custGeom>
              <a:avLst/>
              <a:gdLst/>
              <a:ahLst/>
              <a:cxnLst/>
              <a:rect l="l" t="t" r="r" b="b"/>
              <a:pathLst>
                <a:path w="4185" h="4186" extrusionOk="0">
                  <a:moveTo>
                    <a:pt x="2092" y="0"/>
                  </a:moveTo>
                  <a:cubicBezTo>
                    <a:pt x="942" y="0"/>
                    <a:pt x="0" y="942"/>
                    <a:pt x="0" y="2093"/>
                  </a:cubicBezTo>
                  <a:cubicBezTo>
                    <a:pt x="0" y="3244"/>
                    <a:pt x="942" y="4185"/>
                    <a:pt x="2092" y="4185"/>
                  </a:cubicBezTo>
                  <a:cubicBezTo>
                    <a:pt x="3243" y="4185"/>
                    <a:pt x="4185" y="3244"/>
                    <a:pt x="4185" y="2093"/>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8"/>
            <p:cNvSpPr/>
            <p:nvPr/>
          </p:nvSpPr>
          <p:spPr>
            <a:xfrm>
              <a:off x="6190375" y="500513"/>
              <a:ext cx="104625" cy="104650"/>
            </a:xfrm>
            <a:custGeom>
              <a:avLst/>
              <a:gdLst/>
              <a:ahLst/>
              <a:cxnLst/>
              <a:rect l="l" t="t" r="r" b="b"/>
              <a:pathLst>
                <a:path w="4185" h="4186" extrusionOk="0">
                  <a:moveTo>
                    <a:pt x="2093" y="0"/>
                  </a:moveTo>
                  <a:cubicBezTo>
                    <a:pt x="942" y="0"/>
                    <a:pt x="0" y="942"/>
                    <a:pt x="0" y="2093"/>
                  </a:cubicBezTo>
                  <a:cubicBezTo>
                    <a:pt x="0" y="3244"/>
                    <a:pt x="942" y="4185"/>
                    <a:pt x="2093" y="4185"/>
                  </a:cubicBezTo>
                  <a:cubicBezTo>
                    <a:pt x="3243" y="4185"/>
                    <a:pt x="4185" y="3244"/>
                    <a:pt x="4185" y="2093"/>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8"/>
            <p:cNvSpPr/>
            <p:nvPr/>
          </p:nvSpPr>
          <p:spPr>
            <a:xfrm>
              <a:off x="6455575" y="500513"/>
              <a:ext cx="104650" cy="104650"/>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5" y="3244"/>
                    <a:pt x="4185" y="2093"/>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8"/>
            <p:cNvSpPr/>
            <p:nvPr/>
          </p:nvSpPr>
          <p:spPr>
            <a:xfrm>
              <a:off x="539317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6" y="3243"/>
                    <a:pt x="4186" y="2092"/>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8"/>
            <p:cNvSpPr/>
            <p:nvPr/>
          </p:nvSpPr>
          <p:spPr>
            <a:xfrm>
              <a:off x="565942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6" y="3243"/>
                    <a:pt x="4186" y="2092"/>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8"/>
            <p:cNvSpPr/>
            <p:nvPr/>
          </p:nvSpPr>
          <p:spPr>
            <a:xfrm>
              <a:off x="5924650" y="708188"/>
              <a:ext cx="104625" cy="104625"/>
            </a:xfrm>
            <a:custGeom>
              <a:avLst/>
              <a:gdLst/>
              <a:ahLst/>
              <a:cxnLst/>
              <a:rect l="l" t="t" r="r" b="b"/>
              <a:pathLst>
                <a:path w="4185" h="4185" extrusionOk="0">
                  <a:moveTo>
                    <a:pt x="2092" y="0"/>
                  </a:moveTo>
                  <a:cubicBezTo>
                    <a:pt x="942" y="0"/>
                    <a:pt x="0" y="942"/>
                    <a:pt x="0" y="2092"/>
                  </a:cubicBezTo>
                  <a:cubicBezTo>
                    <a:pt x="0" y="3243"/>
                    <a:pt x="942" y="4185"/>
                    <a:pt x="2092" y="4185"/>
                  </a:cubicBezTo>
                  <a:cubicBezTo>
                    <a:pt x="3243" y="4185"/>
                    <a:pt x="4185" y="3243"/>
                    <a:pt x="4185" y="2092"/>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8"/>
            <p:cNvSpPr/>
            <p:nvPr/>
          </p:nvSpPr>
          <p:spPr>
            <a:xfrm>
              <a:off x="6190375" y="708188"/>
              <a:ext cx="104625" cy="104625"/>
            </a:xfrm>
            <a:custGeom>
              <a:avLst/>
              <a:gdLst/>
              <a:ahLst/>
              <a:cxnLst/>
              <a:rect l="l" t="t" r="r" b="b"/>
              <a:pathLst>
                <a:path w="4185" h="4185" extrusionOk="0">
                  <a:moveTo>
                    <a:pt x="2093" y="0"/>
                  </a:moveTo>
                  <a:cubicBezTo>
                    <a:pt x="942" y="0"/>
                    <a:pt x="0" y="942"/>
                    <a:pt x="0" y="2092"/>
                  </a:cubicBezTo>
                  <a:cubicBezTo>
                    <a:pt x="0" y="3243"/>
                    <a:pt x="942" y="4185"/>
                    <a:pt x="2093" y="4185"/>
                  </a:cubicBezTo>
                  <a:cubicBezTo>
                    <a:pt x="3243" y="4185"/>
                    <a:pt x="4185" y="3243"/>
                    <a:pt x="4185" y="2092"/>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8"/>
            <p:cNvSpPr/>
            <p:nvPr/>
          </p:nvSpPr>
          <p:spPr>
            <a:xfrm>
              <a:off x="6455575" y="708188"/>
              <a:ext cx="104650" cy="104625"/>
            </a:xfrm>
            <a:custGeom>
              <a:avLst/>
              <a:gdLst/>
              <a:ahLst/>
              <a:cxnLst/>
              <a:rect l="l" t="t" r="r" b="b"/>
              <a:pathLst>
                <a:path w="4186" h="4185" extrusionOk="0">
                  <a:moveTo>
                    <a:pt x="2093" y="0"/>
                  </a:moveTo>
                  <a:cubicBezTo>
                    <a:pt x="942" y="0"/>
                    <a:pt x="1" y="942"/>
                    <a:pt x="1" y="2092"/>
                  </a:cubicBezTo>
                  <a:cubicBezTo>
                    <a:pt x="1" y="3243"/>
                    <a:pt x="942" y="4185"/>
                    <a:pt x="2093" y="4185"/>
                  </a:cubicBezTo>
                  <a:cubicBezTo>
                    <a:pt x="3244" y="4185"/>
                    <a:pt x="4185" y="3243"/>
                    <a:pt x="4185" y="2092"/>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4D638972-E929-C565-6283-8777F32F3077}"/>
              </a:ext>
            </a:extLst>
          </p:cNvPr>
          <p:cNvPicPr>
            <a:picLocks noChangeAspect="1"/>
          </p:cNvPicPr>
          <p:nvPr/>
        </p:nvPicPr>
        <p:blipFill rotWithShape="1">
          <a:blip r:embed="rId3"/>
          <a:srcRect b="5630"/>
          <a:stretch/>
        </p:blipFill>
        <p:spPr>
          <a:xfrm>
            <a:off x="1905046" y="1251613"/>
            <a:ext cx="6899801" cy="3662633"/>
          </a:xfrm>
          <a:prstGeom prst="rect">
            <a:avLst/>
          </a:prstGeom>
        </p:spPr>
      </p:pic>
    </p:spTree>
    <p:extLst>
      <p:ext uri="{BB962C8B-B14F-4D97-AF65-F5344CB8AC3E}">
        <p14:creationId xmlns:p14="http://schemas.microsoft.com/office/powerpoint/2010/main" val="42667413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9"/>
          <p:cNvSpPr txBox="1">
            <a:spLocks noGrp="1"/>
          </p:cNvSpPr>
          <p:nvPr>
            <p:ph type="title"/>
          </p:nvPr>
        </p:nvSpPr>
        <p:spPr>
          <a:xfrm>
            <a:off x="1278675" y="540650"/>
            <a:ext cx="71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t>Tampilan Setup </a:t>
            </a:r>
            <a:r>
              <a:rPr lang="id-ID" sz="2800" b="0" dirty="0">
                <a:solidFill>
                  <a:schemeClr val="accent2"/>
                </a:solidFill>
                <a:highlight>
                  <a:schemeClr val="lt2"/>
                </a:highlight>
              </a:rPr>
              <a:t>Plugin Postgres (Grafana)</a:t>
            </a:r>
            <a:endParaRPr sz="2800" b="0" dirty="0">
              <a:solidFill>
                <a:schemeClr val="accent2"/>
              </a:solidFill>
              <a:highlight>
                <a:schemeClr val="lt2"/>
              </a:highlight>
            </a:endParaRPr>
          </a:p>
        </p:txBody>
      </p:sp>
      <p:pic>
        <p:nvPicPr>
          <p:cNvPr id="3" name="Picture 2">
            <a:extLst>
              <a:ext uri="{FF2B5EF4-FFF2-40B4-BE49-F238E27FC236}">
                <a16:creationId xmlns:a16="http://schemas.microsoft.com/office/drawing/2014/main" id="{E0CBB9F9-5917-C168-E249-9781EBEB6B98}"/>
              </a:ext>
            </a:extLst>
          </p:cNvPr>
          <p:cNvPicPr>
            <a:picLocks noChangeAspect="1"/>
          </p:cNvPicPr>
          <p:nvPr/>
        </p:nvPicPr>
        <p:blipFill rotWithShape="1">
          <a:blip r:embed="rId3"/>
          <a:srcRect t="3555" b="6222"/>
          <a:stretch/>
        </p:blipFill>
        <p:spPr>
          <a:xfrm>
            <a:off x="770332" y="1189549"/>
            <a:ext cx="7603335" cy="3858693"/>
          </a:xfrm>
          <a:prstGeom prst="rect">
            <a:avLst/>
          </a:prstGeom>
        </p:spPr>
      </p:pic>
      <p:pic>
        <p:nvPicPr>
          <p:cNvPr id="5" name="Picture 4">
            <a:extLst>
              <a:ext uri="{FF2B5EF4-FFF2-40B4-BE49-F238E27FC236}">
                <a16:creationId xmlns:a16="http://schemas.microsoft.com/office/drawing/2014/main" id="{F4CE4995-5358-4BA5-F6A9-84C8C80D4E70}"/>
              </a:ext>
            </a:extLst>
          </p:cNvPr>
          <p:cNvPicPr>
            <a:picLocks noChangeAspect="1"/>
          </p:cNvPicPr>
          <p:nvPr/>
        </p:nvPicPr>
        <p:blipFill rotWithShape="1">
          <a:blip r:embed="rId4"/>
          <a:srcRect l="19250" t="14222" r="60500" b="67408"/>
          <a:stretch/>
        </p:blipFill>
        <p:spPr>
          <a:xfrm>
            <a:off x="6111240" y="2174015"/>
            <a:ext cx="1851660" cy="944880"/>
          </a:xfrm>
          <a:prstGeom prst="rect">
            <a:avLst/>
          </a:prstGeom>
        </p:spPr>
      </p:pic>
      <p:pic>
        <p:nvPicPr>
          <p:cNvPr id="7" name="Picture 6">
            <a:extLst>
              <a:ext uri="{FF2B5EF4-FFF2-40B4-BE49-F238E27FC236}">
                <a16:creationId xmlns:a16="http://schemas.microsoft.com/office/drawing/2014/main" id="{1C0094B5-7679-07F3-37B3-96D951F47068}"/>
              </a:ext>
            </a:extLst>
          </p:cNvPr>
          <p:cNvPicPr>
            <a:picLocks noChangeAspect="1"/>
          </p:cNvPicPr>
          <p:nvPr/>
        </p:nvPicPr>
        <p:blipFill rotWithShape="1">
          <a:blip r:embed="rId5"/>
          <a:srcRect l="20171" t="36244" r="19521" b="57905"/>
          <a:stretch/>
        </p:blipFill>
        <p:spPr>
          <a:xfrm>
            <a:off x="3863340" y="3195094"/>
            <a:ext cx="4099560" cy="223732"/>
          </a:xfrm>
          <a:prstGeom prst="rect">
            <a:avLst/>
          </a:prstGeom>
        </p:spPr>
      </p:pic>
    </p:spTree>
    <p:extLst>
      <p:ext uri="{BB962C8B-B14F-4D97-AF65-F5344CB8AC3E}">
        <p14:creationId xmlns:p14="http://schemas.microsoft.com/office/powerpoint/2010/main" val="40817907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8"/>
          <p:cNvSpPr txBox="1">
            <a:spLocks noGrp="1"/>
          </p:cNvSpPr>
          <p:nvPr>
            <p:ph type="title" idx="2"/>
          </p:nvPr>
        </p:nvSpPr>
        <p:spPr>
          <a:xfrm>
            <a:off x="713950" y="540650"/>
            <a:ext cx="771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Setup Database </a:t>
            </a:r>
            <a:r>
              <a:rPr lang="id-ID" b="0" dirty="0">
                <a:solidFill>
                  <a:schemeClr val="accent2"/>
                </a:solidFill>
                <a:highlight>
                  <a:schemeClr val="lt2"/>
                </a:highlight>
              </a:rPr>
              <a:t>Postgres</a:t>
            </a:r>
            <a:endParaRPr b="0" dirty="0">
              <a:solidFill>
                <a:schemeClr val="accent2"/>
              </a:solidFill>
              <a:highlight>
                <a:schemeClr val="lt2"/>
              </a:highlight>
            </a:endParaRPr>
          </a:p>
        </p:txBody>
      </p:sp>
      <p:pic>
        <p:nvPicPr>
          <p:cNvPr id="21" name="Picture 20">
            <a:extLst>
              <a:ext uri="{FF2B5EF4-FFF2-40B4-BE49-F238E27FC236}">
                <a16:creationId xmlns:a16="http://schemas.microsoft.com/office/drawing/2014/main" id="{AF9566CA-1EA4-540D-A1CF-9C01A4AA2B53}"/>
              </a:ext>
            </a:extLst>
          </p:cNvPr>
          <p:cNvPicPr>
            <a:picLocks noChangeAspect="1"/>
          </p:cNvPicPr>
          <p:nvPr/>
        </p:nvPicPr>
        <p:blipFill rotWithShape="1">
          <a:blip r:embed="rId3"/>
          <a:srcRect t="6939" r="54147" b="58229"/>
          <a:stretch/>
        </p:blipFill>
        <p:spPr>
          <a:xfrm>
            <a:off x="297366" y="1628078"/>
            <a:ext cx="4192859" cy="1791630"/>
          </a:xfrm>
          <a:prstGeom prst="rect">
            <a:avLst/>
          </a:prstGeom>
        </p:spPr>
      </p:pic>
      <p:pic>
        <p:nvPicPr>
          <p:cNvPr id="23" name="Picture 22">
            <a:extLst>
              <a:ext uri="{FF2B5EF4-FFF2-40B4-BE49-F238E27FC236}">
                <a16:creationId xmlns:a16="http://schemas.microsoft.com/office/drawing/2014/main" id="{37732932-3FBF-4D77-B3C6-1D0156B29B1B}"/>
              </a:ext>
            </a:extLst>
          </p:cNvPr>
          <p:cNvPicPr>
            <a:picLocks noChangeAspect="1"/>
          </p:cNvPicPr>
          <p:nvPr/>
        </p:nvPicPr>
        <p:blipFill rotWithShape="1">
          <a:blip r:embed="rId4"/>
          <a:srcRect l="1" t="33676" r="57641" b="58519"/>
          <a:stretch/>
        </p:blipFill>
        <p:spPr>
          <a:xfrm>
            <a:off x="4653777" y="1628078"/>
            <a:ext cx="4231812" cy="438614"/>
          </a:xfrm>
          <a:prstGeom prst="rect">
            <a:avLst/>
          </a:prstGeom>
        </p:spPr>
      </p:pic>
      <p:pic>
        <p:nvPicPr>
          <p:cNvPr id="25" name="Picture 24">
            <a:extLst>
              <a:ext uri="{FF2B5EF4-FFF2-40B4-BE49-F238E27FC236}">
                <a16:creationId xmlns:a16="http://schemas.microsoft.com/office/drawing/2014/main" id="{6BEDBB8E-FA41-241E-8E81-CEEF69C176ED}"/>
              </a:ext>
            </a:extLst>
          </p:cNvPr>
          <p:cNvPicPr>
            <a:picLocks noChangeAspect="1"/>
          </p:cNvPicPr>
          <p:nvPr/>
        </p:nvPicPr>
        <p:blipFill rotWithShape="1">
          <a:blip r:embed="rId5"/>
          <a:srcRect t="31219" r="70081" b="63866"/>
          <a:stretch/>
        </p:blipFill>
        <p:spPr>
          <a:xfrm>
            <a:off x="4653777" y="2051823"/>
            <a:ext cx="2735766" cy="252761"/>
          </a:xfrm>
          <a:prstGeom prst="rect">
            <a:avLst/>
          </a:prstGeom>
        </p:spPr>
      </p:pic>
      <p:pic>
        <p:nvPicPr>
          <p:cNvPr id="27" name="Picture 26">
            <a:extLst>
              <a:ext uri="{FF2B5EF4-FFF2-40B4-BE49-F238E27FC236}">
                <a16:creationId xmlns:a16="http://schemas.microsoft.com/office/drawing/2014/main" id="{41A49248-7642-3001-1DCD-6D30769BD78D}"/>
              </a:ext>
            </a:extLst>
          </p:cNvPr>
          <p:cNvPicPr>
            <a:picLocks noChangeAspect="1"/>
          </p:cNvPicPr>
          <p:nvPr/>
        </p:nvPicPr>
        <p:blipFill rotWithShape="1">
          <a:blip r:embed="rId6"/>
          <a:srcRect t="34110" r="56504" b="47245"/>
          <a:stretch/>
        </p:blipFill>
        <p:spPr>
          <a:xfrm>
            <a:off x="297367" y="3419708"/>
            <a:ext cx="4192858" cy="1010988"/>
          </a:xfrm>
          <a:prstGeom prst="rect">
            <a:avLst/>
          </a:prstGeom>
        </p:spPr>
      </p:pic>
      <p:pic>
        <p:nvPicPr>
          <p:cNvPr id="29" name="Picture 28">
            <a:extLst>
              <a:ext uri="{FF2B5EF4-FFF2-40B4-BE49-F238E27FC236}">
                <a16:creationId xmlns:a16="http://schemas.microsoft.com/office/drawing/2014/main" id="{0EB3F0B6-AA15-232D-C032-04E4C545E9B6}"/>
              </a:ext>
            </a:extLst>
          </p:cNvPr>
          <p:cNvPicPr>
            <a:picLocks noChangeAspect="1"/>
          </p:cNvPicPr>
          <p:nvPr/>
        </p:nvPicPr>
        <p:blipFill rotWithShape="1">
          <a:blip r:embed="rId7"/>
          <a:srcRect t="37579" r="55528" b="40741"/>
          <a:stretch/>
        </p:blipFill>
        <p:spPr>
          <a:xfrm>
            <a:off x="4653777" y="2304584"/>
            <a:ext cx="4066478" cy="111512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49"/>
          <p:cNvSpPr txBox="1">
            <a:spLocks noGrp="1"/>
          </p:cNvSpPr>
          <p:nvPr>
            <p:ph type="title"/>
          </p:nvPr>
        </p:nvSpPr>
        <p:spPr>
          <a:xfrm>
            <a:off x="1278675" y="540650"/>
            <a:ext cx="715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400" dirty="0"/>
              <a:t>Tampilan Setup </a:t>
            </a:r>
            <a:r>
              <a:rPr lang="id-ID" sz="2400" b="0" dirty="0">
                <a:solidFill>
                  <a:schemeClr val="accent2"/>
                </a:solidFill>
                <a:highlight>
                  <a:schemeClr val="lt2"/>
                </a:highlight>
              </a:rPr>
              <a:t>Koneksi Database Ke Visualisasi</a:t>
            </a:r>
            <a:endParaRPr sz="2400" b="0" dirty="0">
              <a:solidFill>
                <a:schemeClr val="accent2"/>
              </a:solidFill>
              <a:highlight>
                <a:schemeClr val="lt2"/>
              </a:highlight>
            </a:endParaRPr>
          </a:p>
        </p:txBody>
      </p:sp>
      <p:pic>
        <p:nvPicPr>
          <p:cNvPr id="5" name="Picture 4">
            <a:extLst>
              <a:ext uri="{FF2B5EF4-FFF2-40B4-BE49-F238E27FC236}">
                <a16:creationId xmlns:a16="http://schemas.microsoft.com/office/drawing/2014/main" id="{F4CE4995-5358-4BA5-F6A9-84C8C80D4E70}"/>
              </a:ext>
            </a:extLst>
          </p:cNvPr>
          <p:cNvPicPr>
            <a:picLocks noChangeAspect="1"/>
          </p:cNvPicPr>
          <p:nvPr/>
        </p:nvPicPr>
        <p:blipFill rotWithShape="1">
          <a:blip r:embed="rId3"/>
          <a:srcRect l="19250" t="14222" r="60500" b="67408"/>
          <a:stretch/>
        </p:blipFill>
        <p:spPr>
          <a:xfrm>
            <a:off x="6111240" y="2174015"/>
            <a:ext cx="1851660" cy="944880"/>
          </a:xfrm>
          <a:prstGeom prst="rect">
            <a:avLst/>
          </a:prstGeom>
        </p:spPr>
      </p:pic>
      <p:pic>
        <p:nvPicPr>
          <p:cNvPr id="7" name="Picture 6">
            <a:extLst>
              <a:ext uri="{FF2B5EF4-FFF2-40B4-BE49-F238E27FC236}">
                <a16:creationId xmlns:a16="http://schemas.microsoft.com/office/drawing/2014/main" id="{1C0094B5-7679-07F3-37B3-96D951F47068}"/>
              </a:ext>
            </a:extLst>
          </p:cNvPr>
          <p:cNvPicPr>
            <a:picLocks noChangeAspect="1"/>
          </p:cNvPicPr>
          <p:nvPr/>
        </p:nvPicPr>
        <p:blipFill rotWithShape="1">
          <a:blip r:embed="rId4"/>
          <a:srcRect l="20171" t="36244" r="19521" b="57905"/>
          <a:stretch/>
        </p:blipFill>
        <p:spPr>
          <a:xfrm>
            <a:off x="3863340" y="3195094"/>
            <a:ext cx="4099560" cy="223732"/>
          </a:xfrm>
          <a:prstGeom prst="rect">
            <a:avLst/>
          </a:prstGeom>
        </p:spPr>
      </p:pic>
      <p:pic>
        <p:nvPicPr>
          <p:cNvPr id="4" name="Picture 3">
            <a:extLst>
              <a:ext uri="{FF2B5EF4-FFF2-40B4-BE49-F238E27FC236}">
                <a16:creationId xmlns:a16="http://schemas.microsoft.com/office/drawing/2014/main" id="{39BFAABA-ADD4-CB34-A024-3AF63614F0DE}"/>
              </a:ext>
            </a:extLst>
          </p:cNvPr>
          <p:cNvPicPr>
            <a:picLocks noChangeAspect="1"/>
          </p:cNvPicPr>
          <p:nvPr/>
        </p:nvPicPr>
        <p:blipFill rotWithShape="1">
          <a:blip r:embed="rId5"/>
          <a:srcRect t="3999" b="6519"/>
          <a:stretch/>
        </p:blipFill>
        <p:spPr>
          <a:xfrm>
            <a:off x="720090" y="1180100"/>
            <a:ext cx="7703820" cy="3877590"/>
          </a:xfrm>
          <a:prstGeom prst="rect">
            <a:avLst/>
          </a:prstGeom>
        </p:spPr>
      </p:pic>
    </p:spTree>
    <p:extLst>
      <p:ext uri="{BB962C8B-B14F-4D97-AF65-F5344CB8AC3E}">
        <p14:creationId xmlns:p14="http://schemas.microsoft.com/office/powerpoint/2010/main" val="33576622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52"/>
          <p:cNvSpPr txBox="1">
            <a:spLocks noGrp="1"/>
          </p:cNvSpPr>
          <p:nvPr>
            <p:ph type="title"/>
          </p:nvPr>
        </p:nvSpPr>
        <p:spPr>
          <a:xfrm>
            <a:off x="3412600" y="307594"/>
            <a:ext cx="4288500" cy="478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d-ID" sz="2800" dirty="0"/>
              <a:t>Hasil Dashboard </a:t>
            </a:r>
            <a:r>
              <a:rPr lang="id-ID" sz="2800" b="0" dirty="0">
                <a:solidFill>
                  <a:schemeClr val="accent2"/>
                </a:solidFill>
                <a:highlight>
                  <a:schemeClr val="lt2"/>
                </a:highlight>
              </a:rPr>
              <a:t>OSLOG</a:t>
            </a:r>
            <a:endParaRPr sz="2800" b="0" dirty="0">
              <a:solidFill>
                <a:schemeClr val="accent2"/>
              </a:solidFill>
              <a:highlight>
                <a:schemeClr val="lt2"/>
              </a:highlight>
            </a:endParaRPr>
          </a:p>
        </p:txBody>
      </p:sp>
      <p:sp>
        <p:nvSpPr>
          <p:cNvPr id="663" name="Google Shape;663;p52"/>
          <p:cNvSpPr/>
          <p:nvPr/>
        </p:nvSpPr>
        <p:spPr>
          <a:xfrm>
            <a:off x="1521600" y="424285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7701100" y="4213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52"/>
          <p:cNvGrpSpPr/>
          <p:nvPr/>
        </p:nvGrpSpPr>
        <p:grpSpPr>
          <a:xfrm>
            <a:off x="1358816" y="3193739"/>
            <a:ext cx="431895" cy="1356369"/>
            <a:chOff x="6385425" y="1587603"/>
            <a:chExt cx="763200" cy="2396836"/>
          </a:xfrm>
        </p:grpSpPr>
        <p:sp>
          <p:nvSpPr>
            <p:cNvPr id="666" name="Google Shape;666;p52"/>
            <p:cNvSpPr/>
            <p:nvPr/>
          </p:nvSpPr>
          <p:spPr>
            <a:xfrm rot="2700000">
              <a:off x="6497193" y="169937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2"/>
            <p:cNvSpPr/>
            <p:nvPr/>
          </p:nvSpPr>
          <p:spPr>
            <a:xfrm rot="2700000">
              <a:off x="6497193" y="251618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2"/>
            <p:cNvSpPr/>
            <p:nvPr/>
          </p:nvSpPr>
          <p:spPr>
            <a:xfrm rot="2700000">
              <a:off x="6497193" y="3333007"/>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680335C9-DC1A-0C42-695A-944C0E1B5F4B}"/>
              </a:ext>
            </a:extLst>
          </p:cNvPr>
          <p:cNvPicPr>
            <a:picLocks noChangeAspect="1"/>
          </p:cNvPicPr>
          <p:nvPr/>
        </p:nvPicPr>
        <p:blipFill rotWithShape="1">
          <a:blip r:embed="rId3"/>
          <a:srcRect b="11537"/>
          <a:stretch/>
        </p:blipFill>
        <p:spPr>
          <a:xfrm>
            <a:off x="642800" y="1024193"/>
            <a:ext cx="7701100" cy="383211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3" name="Google Shape;663;p52"/>
          <p:cNvSpPr/>
          <p:nvPr/>
        </p:nvSpPr>
        <p:spPr>
          <a:xfrm>
            <a:off x="1521600" y="424285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7701100" y="4213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52"/>
          <p:cNvGrpSpPr/>
          <p:nvPr/>
        </p:nvGrpSpPr>
        <p:grpSpPr>
          <a:xfrm>
            <a:off x="1358816" y="3193739"/>
            <a:ext cx="431895" cy="1356369"/>
            <a:chOff x="6385425" y="1587603"/>
            <a:chExt cx="763200" cy="2396836"/>
          </a:xfrm>
        </p:grpSpPr>
        <p:sp>
          <p:nvSpPr>
            <p:cNvPr id="666" name="Google Shape;666;p52"/>
            <p:cNvSpPr/>
            <p:nvPr/>
          </p:nvSpPr>
          <p:spPr>
            <a:xfrm rot="2700000">
              <a:off x="6497193" y="169937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2"/>
            <p:cNvSpPr/>
            <p:nvPr/>
          </p:nvSpPr>
          <p:spPr>
            <a:xfrm rot="2700000">
              <a:off x="6497193" y="251618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2"/>
            <p:cNvSpPr/>
            <p:nvPr/>
          </p:nvSpPr>
          <p:spPr>
            <a:xfrm rot="2700000">
              <a:off x="6497193" y="3333007"/>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a:extLst>
              <a:ext uri="{FF2B5EF4-FFF2-40B4-BE49-F238E27FC236}">
                <a16:creationId xmlns:a16="http://schemas.microsoft.com/office/drawing/2014/main" id="{CC9B22CF-EDC4-77E6-DBF9-A3545D5E3FB6}"/>
              </a:ext>
            </a:extLst>
          </p:cNvPr>
          <p:cNvPicPr>
            <a:picLocks noChangeAspect="1"/>
          </p:cNvPicPr>
          <p:nvPr/>
        </p:nvPicPr>
        <p:blipFill rotWithShape="1">
          <a:blip r:embed="rId3"/>
          <a:srcRect t="4089" b="10476"/>
          <a:stretch/>
        </p:blipFill>
        <p:spPr>
          <a:xfrm>
            <a:off x="320039" y="463374"/>
            <a:ext cx="8503921" cy="4086735"/>
          </a:xfrm>
          <a:prstGeom prst="rect">
            <a:avLst/>
          </a:prstGeom>
        </p:spPr>
      </p:pic>
    </p:spTree>
    <p:extLst>
      <p:ext uri="{BB962C8B-B14F-4D97-AF65-F5344CB8AC3E}">
        <p14:creationId xmlns:p14="http://schemas.microsoft.com/office/powerpoint/2010/main" val="41499003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3" name="Google Shape;663;p52"/>
          <p:cNvSpPr/>
          <p:nvPr/>
        </p:nvSpPr>
        <p:spPr>
          <a:xfrm>
            <a:off x="1521600" y="424285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2"/>
          <p:cNvSpPr/>
          <p:nvPr/>
        </p:nvSpPr>
        <p:spPr>
          <a:xfrm>
            <a:off x="7701100" y="4213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52"/>
          <p:cNvGrpSpPr/>
          <p:nvPr/>
        </p:nvGrpSpPr>
        <p:grpSpPr>
          <a:xfrm>
            <a:off x="1358816" y="3193739"/>
            <a:ext cx="431895" cy="1356369"/>
            <a:chOff x="6385425" y="1587603"/>
            <a:chExt cx="763200" cy="2396836"/>
          </a:xfrm>
        </p:grpSpPr>
        <p:sp>
          <p:nvSpPr>
            <p:cNvPr id="666" name="Google Shape;666;p52"/>
            <p:cNvSpPr/>
            <p:nvPr/>
          </p:nvSpPr>
          <p:spPr>
            <a:xfrm rot="2700000">
              <a:off x="6497193" y="169937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2"/>
            <p:cNvSpPr/>
            <p:nvPr/>
          </p:nvSpPr>
          <p:spPr>
            <a:xfrm rot="2700000">
              <a:off x="6497193" y="2516182"/>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2"/>
            <p:cNvSpPr/>
            <p:nvPr/>
          </p:nvSpPr>
          <p:spPr>
            <a:xfrm rot="2700000">
              <a:off x="6497193" y="3333007"/>
              <a:ext cx="539664" cy="539664"/>
            </a:xfrm>
            <a:prstGeom prst="plus">
              <a:avLst>
                <a:gd name="adj" fmla="val 3129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13F7F8E4-41D5-0DC9-716D-8DE75BE30225}"/>
              </a:ext>
            </a:extLst>
          </p:cNvPr>
          <p:cNvPicPr>
            <a:picLocks noChangeAspect="1"/>
          </p:cNvPicPr>
          <p:nvPr/>
        </p:nvPicPr>
        <p:blipFill rotWithShape="1">
          <a:blip r:embed="rId3"/>
          <a:srcRect t="3911" b="5980"/>
          <a:stretch/>
        </p:blipFill>
        <p:spPr>
          <a:xfrm>
            <a:off x="289133" y="421350"/>
            <a:ext cx="8565733" cy="4341637"/>
          </a:xfrm>
          <a:prstGeom prst="rect">
            <a:avLst/>
          </a:prstGeom>
        </p:spPr>
      </p:pic>
    </p:spTree>
    <p:extLst>
      <p:ext uri="{BB962C8B-B14F-4D97-AF65-F5344CB8AC3E}">
        <p14:creationId xmlns:p14="http://schemas.microsoft.com/office/powerpoint/2010/main" val="24532849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3"/>
          <p:cNvSpPr/>
          <p:nvPr/>
        </p:nvSpPr>
        <p:spPr>
          <a:xfrm>
            <a:off x="6174750" y="-11"/>
            <a:ext cx="4501224" cy="5143511"/>
          </a:xfrm>
          <a:custGeom>
            <a:avLst/>
            <a:gdLst/>
            <a:ahLst/>
            <a:cxnLst/>
            <a:rect l="l" t="t" r="r" b="b"/>
            <a:pathLst>
              <a:path w="37977" h="43396" extrusionOk="0">
                <a:moveTo>
                  <a:pt x="21029" y="0"/>
                </a:moveTo>
                <a:lnTo>
                  <a:pt x="1" y="43396"/>
                </a:lnTo>
                <a:lnTo>
                  <a:pt x="16635" y="43396"/>
                </a:lnTo>
                <a:lnTo>
                  <a:pt x="28791" y="18664"/>
                </a:lnTo>
                <a:lnTo>
                  <a:pt x="37977" y="42"/>
                </a:lnTo>
                <a:lnTo>
                  <a:pt x="379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txBox="1">
            <a:spLocks noGrp="1"/>
          </p:cNvSpPr>
          <p:nvPr>
            <p:ph type="title"/>
          </p:nvPr>
        </p:nvSpPr>
        <p:spPr>
          <a:xfrm>
            <a:off x="1105267" y="2654900"/>
            <a:ext cx="5424415"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Dokumentasi Pelaksanaan Magang</a:t>
            </a:r>
            <a:endParaRPr dirty="0"/>
          </a:p>
        </p:txBody>
      </p:sp>
      <p:sp>
        <p:nvSpPr>
          <p:cNvPr id="470" name="Google Shape;470;p43"/>
          <p:cNvSpPr txBox="1">
            <a:spLocks noGrp="1"/>
          </p:cNvSpPr>
          <p:nvPr>
            <p:ph type="title" idx="2"/>
          </p:nvPr>
        </p:nvSpPr>
        <p:spPr>
          <a:xfrm>
            <a:off x="3145175" y="1651325"/>
            <a:ext cx="1344600" cy="75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71" name="Google Shape;471;p43"/>
          <p:cNvSpPr/>
          <p:nvPr/>
        </p:nvSpPr>
        <p:spPr>
          <a:xfrm>
            <a:off x="8046075" y="2654900"/>
            <a:ext cx="1480631" cy="2488597"/>
          </a:xfrm>
          <a:custGeom>
            <a:avLst/>
            <a:gdLst/>
            <a:ahLst/>
            <a:cxnLst/>
            <a:rect l="l" t="t" r="r" b="b"/>
            <a:pathLst>
              <a:path w="23143" h="38898" extrusionOk="0">
                <a:moveTo>
                  <a:pt x="19020" y="1"/>
                </a:moveTo>
                <a:lnTo>
                  <a:pt x="1" y="38898"/>
                </a:lnTo>
                <a:lnTo>
                  <a:pt x="4123" y="38898"/>
                </a:lnTo>
                <a:lnTo>
                  <a:pt x="231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3"/>
          <p:cNvSpPr/>
          <p:nvPr/>
        </p:nvSpPr>
        <p:spPr>
          <a:xfrm>
            <a:off x="6321275" y="424110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rot="5543404">
            <a:off x="6579743" y="718782"/>
            <a:ext cx="614087" cy="515525"/>
          </a:xfrm>
          <a:custGeom>
            <a:avLst/>
            <a:gdLst/>
            <a:ahLst/>
            <a:cxnLst/>
            <a:rect l="l" t="t" r="r" b="b"/>
            <a:pathLst>
              <a:path w="35445" h="29756" extrusionOk="0">
                <a:moveTo>
                  <a:pt x="25677" y="1"/>
                </a:moveTo>
                <a:cubicBezTo>
                  <a:pt x="24652" y="1"/>
                  <a:pt x="23615" y="301"/>
                  <a:pt x="22702" y="925"/>
                </a:cubicBezTo>
                <a:cubicBezTo>
                  <a:pt x="20317" y="2536"/>
                  <a:pt x="19752" y="5779"/>
                  <a:pt x="21363" y="8164"/>
                </a:cubicBezTo>
                <a:cubicBezTo>
                  <a:pt x="23623" y="11408"/>
                  <a:pt x="22807" y="15843"/>
                  <a:pt x="19564" y="18082"/>
                </a:cubicBezTo>
                <a:cubicBezTo>
                  <a:pt x="18331" y="18933"/>
                  <a:pt x="16926" y="19340"/>
                  <a:pt x="15535" y="19340"/>
                </a:cubicBezTo>
                <a:cubicBezTo>
                  <a:pt x="13269" y="19340"/>
                  <a:pt x="11042" y="18259"/>
                  <a:pt x="9667" y="16262"/>
                </a:cubicBezTo>
                <a:cubicBezTo>
                  <a:pt x="8658" y="14801"/>
                  <a:pt x="7026" y="14011"/>
                  <a:pt x="5368" y="14011"/>
                </a:cubicBezTo>
                <a:cubicBezTo>
                  <a:pt x="4344" y="14011"/>
                  <a:pt x="3310" y="14312"/>
                  <a:pt x="2407" y="14944"/>
                </a:cubicBezTo>
                <a:cubicBezTo>
                  <a:pt x="1214" y="15739"/>
                  <a:pt x="482" y="16973"/>
                  <a:pt x="251" y="18291"/>
                </a:cubicBezTo>
                <a:cubicBezTo>
                  <a:pt x="0" y="19589"/>
                  <a:pt x="272" y="21011"/>
                  <a:pt x="1088" y="22183"/>
                </a:cubicBezTo>
                <a:cubicBezTo>
                  <a:pt x="4479" y="27115"/>
                  <a:pt x="9968" y="29756"/>
                  <a:pt x="15544" y="29756"/>
                </a:cubicBezTo>
                <a:cubicBezTo>
                  <a:pt x="18982" y="29756"/>
                  <a:pt x="22453" y="28752"/>
                  <a:pt x="25485" y="26661"/>
                </a:cubicBezTo>
                <a:cubicBezTo>
                  <a:pt x="33457" y="21158"/>
                  <a:pt x="35445" y="10194"/>
                  <a:pt x="29963" y="2243"/>
                </a:cubicBezTo>
                <a:cubicBezTo>
                  <a:pt x="28955" y="783"/>
                  <a:pt x="27332" y="1"/>
                  <a:pt x="256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3"/>
          <p:cNvSpPr/>
          <p:nvPr/>
        </p:nvSpPr>
        <p:spPr>
          <a:xfrm rot="5543404">
            <a:off x="6486418" y="772664"/>
            <a:ext cx="614087" cy="515525"/>
          </a:xfrm>
          <a:custGeom>
            <a:avLst/>
            <a:gdLst/>
            <a:ahLst/>
            <a:cxnLst/>
            <a:rect l="l" t="t" r="r" b="b"/>
            <a:pathLst>
              <a:path w="35445" h="29756" extrusionOk="0">
                <a:moveTo>
                  <a:pt x="25677" y="1"/>
                </a:moveTo>
                <a:cubicBezTo>
                  <a:pt x="24652" y="1"/>
                  <a:pt x="23615" y="301"/>
                  <a:pt x="22702" y="925"/>
                </a:cubicBezTo>
                <a:cubicBezTo>
                  <a:pt x="20317" y="2536"/>
                  <a:pt x="19752" y="5779"/>
                  <a:pt x="21363" y="8164"/>
                </a:cubicBezTo>
                <a:cubicBezTo>
                  <a:pt x="23623" y="11408"/>
                  <a:pt x="22807" y="15843"/>
                  <a:pt x="19564" y="18082"/>
                </a:cubicBezTo>
                <a:cubicBezTo>
                  <a:pt x="18331" y="18933"/>
                  <a:pt x="16926" y="19340"/>
                  <a:pt x="15535" y="19340"/>
                </a:cubicBezTo>
                <a:cubicBezTo>
                  <a:pt x="13269" y="19340"/>
                  <a:pt x="11042" y="18259"/>
                  <a:pt x="9667" y="16262"/>
                </a:cubicBezTo>
                <a:cubicBezTo>
                  <a:pt x="8658" y="14801"/>
                  <a:pt x="7026" y="14011"/>
                  <a:pt x="5368" y="14011"/>
                </a:cubicBezTo>
                <a:cubicBezTo>
                  <a:pt x="4344" y="14011"/>
                  <a:pt x="3310" y="14312"/>
                  <a:pt x="2407" y="14944"/>
                </a:cubicBezTo>
                <a:cubicBezTo>
                  <a:pt x="1214" y="15739"/>
                  <a:pt x="482" y="16973"/>
                  <a:pt x="251" y="18291"/>
                </a:cubicBezTo>
                <a:cubicBezTo>
                  <a:pt x="0" y="19589"/>
                  <a:pt x="272" y="21011"/>
                  <a:pt x="1088" y="22183"/>
                </a:cubicBezTo>
                <a:cubicBezTo>
                  <a:pt x="4479" y="27115"/>
                  <a:pt x="9968" y="29756"/>
                  <a:pt x="15544" y="29756"/>
                </a:cubicBezTo>
                <a:cubicBezTo>
                  <a:pt x="18982" y="29756"/>
                  <a:pt x="22453" y="28752"/>
                  <a:pt x="25485" y="26661"/>
                </a:cubicBezTo>
                <a:cubicBezTo>
                  <a:pt x="33457" y="21158"/>
                  <a:pt x="35445" y="10194"/>
                  <a:pt x="29963" y="2243"/>
                </a:cubicBezTo>
                <a:cubicBezTo>
                  <a:pt x="28955" y="783"/>
                  <a:pt x="27332" y="1"/>
                  <a:pt x="2567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43"/>
          <p:cNvGrpSpPr/>
          <p:nvPr/>
        </p:nvGrpSpPr>
        <p:grpSpPr>
          <a:xfrm>
            <a:off x="713950" y="4315780"/>
            <a:ext cx="1071088" cy="287127"/>
            <a:chOff x="7243375" y="540647"/>
            <a:chExt cx="889977" cy="238576"/>
          </a:xfrm>
        </p:grpSpPr>
        <p:sp>
          <p:nvSpPr>
            <p:cNvPr id="476" name="Google Shape;476;p43"/>
            <p:cNvSpPr/>
            <p:nvPr/>
          </p:nvSpPr>
          <p:spPr>
            <a:xfrm>
              <a:off x="7243375"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7446413"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7648670" y="540647"/>
              <a:ext cx="79787" cy="79806"/>
            </a:xfrm>
            <a:custGeom>
              <a:avLst/>
              <a:gdLst/>
              <a:ahLst/>
              <a:cxnLst/>
              <a:rect l="l" t="t" r="r" b="b"/>
              <a:pathLst>
                <a:path w="4185" h="4186" extrusionOk="0">
                  <a:moveTo>
                    <a:pt x="2092" y="1"/>
                  </a:moveTo>
                  <a:cubicBezTo>
                    <a:pt x="942" y="1"/>
                    <a:pt x="0" y="942"/>
                    <a:pt x="0" y="2093"/>
                  </a:cubicBezTo>
                  <a:cubicBezTo>
                    <a:pt x="0" y="3244"/>
                    <a:pt x="942" y="4185"/>
                    <a:pt x="2092" y="4185"/>
                  </a:cubicBezTo>
                  <a:cubicBezTo>
                    <a:pt x="3243" y="4185"/>
                    <a:pt x="4185" y="3244"/>
                    <a:pt x="4185" y="2093"/>
                  </a:cubicBezTo>
                  <a:cubicBezTo>
                    <a:pt x="4185" y="942"/>
                    <a:pt x="3243"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7851308" y="540647"/>
              <a:ext cx="79787" cy="79806"/>
            </a:xfrm>
            <a:custGeom>
              <a:avLst/>
              <a:gdLst/>
              <a:ahLst/>
              <a:cxnLst/>
              <a:rect l="l" t="t" r="r" b="b"/>
              <a:pathLst>
                <a:path w="4185" h="4186" extrusionOk="0">
                  <a:moveTo>
                    <a:pt x="2093" y="1"/>
                  </a:moveTo>
                  <a:cubicBezTo>
                    <a:pt x="942" y="1"/>
                    <a:pt x="0" y="942"/>
                    <a:pt x="0" y="2093"/>
                  </a:cubicBezTo>
                  <a:cubicBezTo>
                    <a:pt x="0" y="3244"/>
                    <a:pt x="942" y="4185"/>
                    <a:pt x="2093" y="4185"/>
                  </a:cubicBezTo>
                  <a:cubicBezTo>
                    <a:pt x="3243" y="4185"/>
                    <a:pt x="4185" y="3244"/>
                    <a:pt x="4185" y="2093"/>
                  </a:cubicBezTo>
                  <a:cubicBezTo>
                    <a:pt x="4185" y="942"/>
                    <a:pt x="3243"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8053546"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5" y="3244"/>
                    <a:pt x="4185" y="2093"/>
                  </a:cubicBezTo>
                  <a:cubicBezTo>
                    <a:pt x="4185"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7243375"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7446413"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7648670" y="699417"/>
              <a:ext cx="79787" cy="79806"/>
            </a:xfrm>
            <a:custGeom>
              <a:avLst/>
              <a:gdLst/>
              <a:ahLst/>
              <a:cxnLst/>
              <a:rect l="l" t="t" r="r" b="b"/>
              <a:pathLst>
                <a:path w="4185" h="4186" extrusionOk="0">
                  <a:moveTo>
                    <a:pt x="2092" y="0"/>
                  </a:moveTo>
                  <a:cubicBezTo>
                    <a:pt x="942" y="0"/>
                    <a:pt x="0" y="942"/>
                    <a:pt x="0" y="2093"/>
                  </a:cubicBezTo>
                  <a:cubicBezTo>
                    <a:pt x="0" y="3244"/>
                    <a:pt x="942" y="4185"/>
                    <a:pt x="2092" y="4185"/>
                  </a:cubicBezTo>
                  <a:cubicBezTo>
                    <a:pt x="3243" y="4185"/>
                    <a:pt x="4185" y="3244"/>
                    <a:pt x="4185" y="2093"/>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7851308" y="699417"/>
              <a:ext cx="79787" cy="79806"/>
            </a:xfrm>
            <a:custGeom>
              <a:avLst/>
              <a:gdLst/>
              <a:ahLst/>
              <a:cxnLst/>
              <a:rect l="l" t="t" r="r" b="b"/>
              <a:pathLst>
                <a:path w="4185" h="4186" extrusionOk="0">
                  <a:moveTo>
                    <a:pt x="2093" y="0"/>
                  </a:moveTo>
                  <a:cubicBezTo>
                    <a:pt x="942" y="0"/>
                    <a:pt x="0" y="942"/>
                    <a:pt x="0" y="2093"/>
                  </a:cubicBezTo>
                  <a:cubicBezTo>
                    <a:pt x="0" y="3244"/>
                    <a:pt x="942" y="4185"/>
                    <a:pt x="2093" y="4185"/>
                  </a:cubicBezTo>
                  <a:cubicBezTo>
                    <a:pt x="3243" y="4185"/>
                    <a:pt x="4185" y="3244"/>
                    <a:pt x="4185" y="2093"/>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8053546"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5" y="3244"/>
                    <a:pt x="4185" y="2093"/>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341052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6"/>
          <p:cNvSpPr/>
          <p:nvPr/>
        </p:nvSpPr>
        <p:spPr>
          <a:xfrm>
            <a:off x="1590325" y="408870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6"/>
          <p:cNvSpPr txBox="1">
            <a:spLocks noGrp="1"/>
          </p:cNvSpPr>
          <p:nvPr>
            <p:ph type="title"/>
          </p:nvPr>
        </p:nvSpPr>
        <p:spPr>
          <a:xfrm>
            <a:off x="1201723" y="1934100"/>
            <a:ext cx="6749700" cy="127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d-ID" dirty="0"/>
              <a:t>Terima Kasih</a:t>
            </a:r>
            <a:endParaRPr dirty="0"/>
          </a:p>
        </p:txBody>
      </p:sp>
      <p:grpSp>
        <p:nvGrpSpPr>
          <p:cNvPr id="732" name="Google Shape;732;p56"/>
          <p:cNvGrpSpPr/>
          <p:nvPr/>
        </p:nvGrpSpPr>
        <p:grpSpPr>
          <a:xfrm>
            <a:off x="713950" y="4315780"/>
            <a:ext cx="1071088" cy="287127"/>
            <a:chOff x="7243375" y="540647"/>
            <a:chExt cx="889977" cy="238576"/>
          </a:xfrm>
        </p:grpSpPr>
        <p:sp>
          <p:nvSpPr>
            <p:cNvPr id="733" name="Google Shape;733;p56"/>
            <p:cNvSpPr/>
            <p:nvPr/>
          </p:nvSpPr>
          <p:spPr>
            <a:xfrm>
              <a:off x="7243375"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6"/>
            <p:cNvSpPr/>
            <p:nvPr/>
          </p:nvSpPr>
          <p:spPr>
            <a:xfrm>
              <a:off x="7446413"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6" y="3244"/>
                    <a:pt x="4186" y="2093"/>
                  </a:cubicBezTo>
                  <a:cubicBezTo>
                    <a:pt x="4186"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6"/>
            <p:cNvSpPr/>
            <p:nvPr/>
          </p:nvSpPr>
          <p:spPr>
            <a:xfrm>
              <a:off x="7648670" y="540647"/>
              <a:ext cx="79787" cy="79806"/>
            </a:xfrm>
            <a:custGeom>
              <a:avLst/>
              <a:gdLst/>
              <a:ahLst/>
              <a:cxnLst/>
              <a:rect l="l" t="t" r="r" b="b"/>
              <a:pathLst>
                <a:path w="4185" h="4186" extrusionOk="0">
                  <a:moveTo>
                    <a:pt x="2092" y="1"/>
                  </a:moveTo>
                  <a:cubicBezTo>
                    <a:pt x="942" y="1"/>
                    <a:pt x="0" y="942"/>
                    <a:pt x="0" y="2093"/>
                  </a:cubicBezTo>
                  <a:cubicBezTo>
                    <a:pt x="0" y="3244"/>
                    <a:pt x="942" y="4185"/>
                    <a:pt x="2092" y="4185"/>
                  </a:cubicBezTo>
                  <a:cubicBezTo>
                    <a:pt x="3243" y="4185"/>
                    <a:pt x="4185" y="3244"/>
                    <a:pt x="4185" y="2093"/>
                  </a:cubicBezTo>
                  <a:cubicBezTo>
                    <a:pt x="4185" y="942"/>
                    <a:pt x="3243"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6"/>
            <p:cNvSpPr/>
            <p:nvPr/>
          </p:nvSpPr>
          <p:spPr>
            <a:xfrm>
              <a:off x="7851308" y="540647"/>
              <a:ext cx="79787" cy="79806"/>
            </a:xfrm>
            <a:custGeom>
              <a:avLst/>
              <a:gdLst/>
              <a:ahLst/>
              <a:cxnLst/>
              <a:rect l="l" t="t" r="r" b="b"/>
              <a:pathLst>
                <a:path w="4185" h="4186" extrusionOk="0">
                  <a:moveTo>
                    <a:pt x="2093" y="1"/>
                  </a:moveTo>
                  <a:cubicBezTo>
                    <a:pt x="942" y="1"/>
                    <a:pt x="0" y="942"/>
                    <a:pt x="0" y="2093"/>
                  </a:cubicBezTo>
                  <a:cubicBezTo>
                    <a:pt x="0" y="3244"/>
                    <a:pt x="942" y="4185"/>
                    <a:pt x="2093" y="4185"/>
                  </a:cubicBezTo>
                  <a:cubicBezTo>
                    <a:pt x="3243" y="4185"/>
                    <a:pt x="4185" y="3244"/>
                    <a:pt x="4185" y="2093"/>
                  </a:cubicBezTo>
                  <a:cubicBezTo>
                    <a:pt x="4185" y="942"/>
                    <a:pt x="3243"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6"/>
            <p:cNvSpPr/>
            <p:nvPr/>
          </p:nvSpPr>
          <p:spPr>
            <a:xfrm>
              <a:off x="8053546" y="540647"/>
              <a:ext cx="79806" cy="79806"/>
            </a:xfrm>
            <a:custGeom>
              <a:avLst/>
              <a:gdLst/>
              <a:ahLst/>
              <a:cxnLst/>
              <a:rect l="l" t="t" r="r" b="b"/>
              <a:pathLst>
                <a:path w="4186" h="4186" extrusionOk="0">
                  <a:moveTo>
                    <a:pt x="2093" y="1"/>
                  </a:moveTo>
                  <a:cubicBezTo>
                    <a:pt x="942" y="1"/>
                    <a:pt x="1" y="942"/>
                    <a:pt x="1" y="2093"/>
                  </a:cubicBezTo>
                  <a:cubicBezTo>
                    <a:pt x="1" y="3244"/>
                    <a:pt x="942" y="4185"/>
                    <a:pt x="2093" y="4185"/>
                  </a:cubicBezTo>
                  <a:cubicBezTo>
                    <a:pt x="3244" y="4185"/>
                    <a:pt x="4185" y="3244"/>
                    <a:pt x="4185" y="2093"/>
                  </a:cubicBezTo>
                  <a:cubicBezTo>
                    <a:pt x="4185" y="942"/>
                    <a:pt x="3244" y="1"/>
                    <a:pt x="20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6"/>
            <p:cNvSpPr/>
            <p:nvPr/>
          </p:nvSpPr>
          <p:spPr>
            <a:xfrm>
              <a:off x="7243375"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6"/>
            <p:cNvSpPr/>
            <p:nvPr/>
          </p:nvSpPr>
          <p:spPr>
            <a:xfrm>
              <a:off x="7446413"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6" y="3244"/>
                    <a:pt x="4186" y="2093"/>
                  </a:cubicBezTo>
                  <a:cubicBezTo>
                    <a:pt x="4186"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6"/>
            <p:cNvSpPr/>
            <p:nvPr/>
          </p:nvSpPr>
          <p:spPr>
            <a:xfrm>
              <a:off x="7648670" y="699417"/>
              <a:ext cx="79787" cy="79806"/>
            </a:xfrm>
            <a:custGeom>
              <a:avLst/>
              <a:gdLst/>
              <a:ahLst/>
              <a:cxnLst/>
              <a:rect l="l" t="t" r="r" b="b"/>
              <a:pathLst>
                <a:path w="4185" h="4186" extrusionOk="0">
                  <a:moveTo>
                    <a:pt x="2092" y="0"/>
                  </a:moveTo>
                  <a:cubicBezTo>
                    <a:pt x="942" y="0"/>
                    <a:pt x="0" y="942"/>
                    <a:pt x="0" y="2093"/>
                  </a:cubicBezTo>
                  <a:cubicBezTo>
                    <a:pt x="0" y="3244"/>
                    <a:pt x="942" y="4185"/>
                    <a:pt x="2092" y="4185"/>
                  </a:cubicBezTo>
                  <a:cubicBezTo>
                    <a:pt x="3243" y="4185"/>
                    <a:pt x="4185" y="3244"/>
                    <a:pt x="4185" y="2093"/>
                  </a:cubicBezTo>
                  <a:cubicBezTo>
                    <a:pt x="4185" y="942"/>
                    <a:pt x="3243"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6"/>
            <p:cNvSpPr/>
            <p:nvPr/>
          </p:nvSpPr>
          <p:spPr>
            <a:xfrm>
              <a:off x="7851308" y="699417"/>
              <a:ext cx="79787" cy="79806"/>
            </a:xfrm>
            <a:custGeom>
              <a:avLst/>
              <a:gdLst/>
              <a:ahLst/>
              <a:cxnLst/>
              <a:rect l="l" t="t" r="r" b="b"/>
              <a:pathLst>
                <a:path w="4185" h="4186" extrusionOk="0">
                  <a:moveTo>
                    <a:pt x="2093" y="0"/>
                  </a:moveTo>
                  <a:cubicBezTo>
                    <a:pt x="942" y="0"/>
                    <a:pt x="0" y="942"/>
                    <a:pt x="0" y="2093"/>
                  </a:cubicBezTo>
                  <a:cubicBezTo>
                    <a:pt x="0" y="3244"/>
                    <a:pt x="942" y="4185"/>
                    <a:pt x="2093" y="4185"/>
                  </a:cubicBezTo>
                  <a:cubicBezTo>
                    <a:pt x="3243" y="4185"/>
                    <a:pt x="4185" y="3244"/>
                    <a:pt x="4185" y="2093"/>
                  </a:cubicBezTo>
                  <a:cubicBezTo>
                    <a:pt x="4185" y="942"/>
                    <a:pt x="3243"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6"/>
            <p:cNvSpPr/>
            <p:nvPr/>
          </p:nvSpPr>
          <p:spPr>
            <a:xfrm>
              <a:off x="8053546" y="699417"/>
              <a:ext cx="79806" cy="79806"/>
            </a:xfrm>
            <a:custGeom>
              <a:avLst/>
              <a:gdLst/>
              <a:ahLst/>
              <a:cxnLst/>
              <a:rect l="l" t="t" r="r" b="b"/>
              <a:pathLst>
                <a:path w="4186" h="4186" extrusionOk="0">
                  <a:moveTo>
                    <a:pt x="2093" y="0"/>
                  </a:moveTo>
                  <a:cubicBezTo>
                    <a:pt x="942" y="0"/>
                    <a:pt x="1" y="942"/>
                    <a:pt x="1" y="2093"/>
                  </a:cubicBezTo>
                  <a:cubicBezTo>
                    <a:pt x="1" y="3244"/>
                    <a:pt x="942" y="4185"/>
                    <a:pt x="2093" y="4185"/>
                  </a:cubicBezTo>
                  <a:cubicBezTo>
                    <a:pt x="3244" y="4185"/>
                    <a:pt x="4185" y="3244"/>
                    <a:pt x="4185" y="2093"/>
                  </a:cubicBezTo>
                  <a:cubicBezTo>
                    <a:pt x="4185" y="942"/>
                    <a:pt x="3244" y="0"/>
                    <a:pt x="20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 name="Google Shape;743;p56"/>
          <p:cNvSpPr/>
          <p:nvPr/>
        </p:nvSpPr>
        <p:spPr>
          <a:xfrm rot="5543404">
            <a:off x="7131443" y="600407"/>
            <a:ext cx="614087" cy="515525"/>
          </a:xfrm>
          <a:custGeom>
            <a:avLst/>
            <a:gdLst/>
            <a:ahLst/>
            <a:cxnLst/>
            <a:rect l="l" t="t" r="r" b="b"/>
            <a:pathLst>
              <a:path w="35445" h="29756" extrusionOk="0">
                <a:moveTo>
                  <a:pt x="25677" y="1"/>
                </a:moveTo>
                <a:cubicBezTo>
                  <a:pt x="24652" y="1"/>
                  <a:pt x="23615" y="301"/>
                  <a:pt x="22702" y="925"/>
                </a:cubicBezTo>
                <a:cubicBezTo>
                  <a:pt x="20317" y="2536"/>
                  <a:pt x="19752" y="5779"/>
                  <a:pt x="21363" y="8164"/>
                </a:cubicBezTo>
                <a:cubicBezTo>
                  <a:pt x="23623" y="11408"/>
                  <a:pt x="22807" y="15843"/>
                  <a:pt x="19564" y="18082"/>
                </a:cubicBezTo>
                <a:cubicBezTo>
                  <a:pt x="18331" y="18933"/>
                  <a:pt x="16926" y="19340"/>
                  <a:pt x="15535" y="19340"/>
                </a:cubicBezTo>
                <a:cubicBezTo>
                  <a:pt x="13269" y="19340"/>
                  <a:pt x="11042" y="18259"/>
                  <a:pt x="9667" y="16262"/>
                </a:cubicBezTo>
                <a:cubicBezTo>
                  <a:pt x="8658" y="14801"/>
                  <a:pt x="7026" y="14011"/>
                  <a:pt x="5368" y="14011"/>
                </a:cubicBezTo>
                <a:cubicBezTo>
                  <a:pt x="4344" y="14011"/>
                  <a:pt x="3310" y="14312"/>
                  <a:pt x="2407" y="14944"/>
                </a:cubicBezTo>
                <a:cubicBezTo>
                  <a:pt x="1214" y="15739"/>
                  <a:pt x="482" y="16973"/>
                  <a:pt x="251" y="18291"/>
                </a:cubicBezTo>
                <a:cubicBezTo>
                  <a:pt x="0" y="19589"/>
                  <a:pt x="272" y="21011"/>
                  <a:pt x="1088" y="22183"/>
                </a:cubicBezTo>
                <a:cubicBezTo>
                  <a:pt x="4479" y="27115"/>
                  <a:pt x="9968" y="29756"/>
                  <a:pt x="15544" y="29756"/>
                </a:cubicBezTo>
                <a:cubicBezTo>
                  <a:pt x="18982" y="29756"/>
                  <a:pt x="22453" y="28752"/>
                  <a:pt x="25485" y="26661"/>
                </a:cubicBezTo>
                <a:cubicBezTo>
                  <a:pt x="33457" y="21158"/>
                  <a:pt x="35445" y="10194"/>
                  <a:pt x="29963" y="2243"/>
                </a:cubicBezTo>
                <a:cubicBezTo>
                  <a:pt x="28955" y="783"/>
                  <a:pt x="27332" y="1"/>
                  <a:pt x="256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6"/>
          <p:cNvSpPr/>
          <p:nvPr/>
        </p:nvSpPr>
        <p:spPr>
          <a:xfrm rot="5543404">
            <a:off x="7038118" y="654289"/>
            <a:ext cx="614087" cy="515525"/>
          </a:xfrm>
          <a:custGeom>
            <a:avLst/>
            <a:gdLst/>
            <a:ahLst/>
            <a:cxnLst/>
            <a:rect l="l" t="t" r="r" b="b"/>
            <a:pathLst>
              <a:path w="35445" h="29756" extrusionOk="0">
                <a:moveTo>
                  <a:pt x="25677" y="1"/>
                </a:moveTo>
                <a:cubicBezTo>
                  <a:pt x="24652" y="1"/>
                  <a:pt x="23615" y="301"/>
                  <a:pt x="22702" y="925"/>
                </a:cubicBezTo>
                <a:cubicBezTo>
                  <a:pt x="20317" y="2536"/>
                  <a:pt x="19752" y="5779"/>
                  <a:pt x="21363" y="8164"/>
                </a:cubicBezTo>
                <a:cubicBezTo>
                  <a:pt x="23623" y="11408"/>
                  <a:pt x="22807" y="15843"/>
                  <a:pt x="19564" y="18082"/>
                </a:cubicBezTo>
                <a:cubicBezTo>
                  <a:pt x="18331" y="18933"/>
                  <a:pt x="16926" y="19340"/>
                  <a:pt x="15535" y="19340"/>
                </a:cubicBezTo>
                <a:cubicBezTo>
                  <a:pt x="13269" y="19340"/>
                  <a:pt x="11042" y="18259"/>
                  <a:pt x="9667" y="16262"/>
                </a:cubicBezTo>
                <a:cubicBezTo>
                  <a:pt x="8658" y="14801"/>
                  <a:pt x="7026" y="14011"/>
                  <a:pt x="5368" y="14011"/>
                </a:cubicBezTo>
                <a:cubicBezTo>
                  <a:pt x="4344" y="14011"/>
                  <a:pt x="3310" y="14312"/>
                  <a:pt x="2407" y="14944"/>
                </a:cubicBezTo>
                <a:cubicBezTo>
                  <a:pt x="1214" y="15739"/>
                  <a:pt x="482" y="16973"/>
                  <a:pt x="251" y="18291"/>
                </a:cubicBezTo>
                <a:cubicBezTo>
                  <a:pt x="0" y="19589"/>
                  <a:pt x="272" y="21011"/>
                  <a:pt x="1088" y="22183"/>
                </a:cubicBezTo>
                <a:cubicBezTo>
                  <a:pt x="4479" y="27115"/>
                  <a:pt x="9968" y="29756"/>
                  <a:pt x="15544" y="29756"/>
                </a:cubicBezTo>
                <a:cubicBezTo>
                  <a:pt x="18982" y="29756"/>
                  <a:pt x="22453" y="28752"/>
                  <a:pt x="25485" y="26661"/>
                </a:cubicBezTo>
                <a:cubicBezTo>
                  <a:pt x="33457" y="21158"/>
                  <a:pt x="35445" y="10194"/>
                  <a:pt x="29963" y="2243"/>
                </a:cubicBezTo>
                <a:cubicBezTo>
                  <a:pt x="28955" y="783"/>
                  <a:pt x="27332" y="1"/>
                  <a:pt x="2567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708472" y="6683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Ospro </a:t>
            </a:r>
            <a:r>
              <a:rPr lang="id-ID" b="0" dirty="0">
                <a:solidFill>
                  <a:schemeClr val="accent2"/>
                </a:solidFill>
                <a:highlight>
                  <a:schemeClr val="lt2"/>
                </a:highlight>
              </a:rPr>
              <a:t>Dashboard</a:t>
            </a:r>
            <a:endParaRPr b="0" dirty="0">
              <a:solidFill>
                <a:schemeClr val="accent2"/>
              </a:solidFill>
              <a:highlight>
                <a:schemeClr val="lt2"/>
              </a:highlight>
            </a:endParaRPr>
          </a:p>
        </p:txBody>
      </p:sp>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flipH="1">
            <a:off x="7668809" y="5406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4"/>
          <p:cNvGrpSpPr/>
          <p:nvPr/>
        </p:nvGrpSpPr>
        <p:grpSpPr>
          <a:xfrm rot="5400000">
            <a:off x="2041966" y="3861164"/>
            <a:ext cx="431895" cy="1356369"/>
            <a:chOff x="6385425" y="1587603"/>
            <a:chExt cx="763200" cy="2396836"/>
          </a:xfrm>
        </p:grpSpPr>
        <p:sp>
          <p:nvSpPr>
            <p:cNvPr id="496" name="Google Shape;496;p44"/>
            <p:cNvSpPr/>
            <p:nvPr/>
          </p:nvSpPr>
          <p:spPr>
            <a:xfrm rot="2700000">
              <a:off x="6497193" y="169937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rot="2700000">
              <a:off x="6497193" y="251618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rot="2700000">
              <a:off x="6497193" y="3333007"/>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Graphical user interface, application&#10;&#10;Description automatically generated">
            <a:extLst>
              <a:ext uri="{FF2B5EF4-FFF2-40B4-BE49-F238E27FC236}">
                <a16:creationId xmlns:a16="http://schemas.microsoft.com/office/drawing/2014/main" id="{0A3B580A-AFCA-FB80-46CC-3EF4D95F16E3}"/>
              </a:ext>
            </a:extLst>
          </p:cNvPr>
          <p:cNvPicPr>
            <a:picLocks noChangeAspect="1"/>
          </p:cNvPicPr>
          <p:nvPr/>
        </p:nvPicPr>
        <p:blipFill>
          <a:blip r:embed="rId3"/>
          <a:stretch>
            <a:fillRect/>
          </a:stretch>
        </p:blipFill>
        <p:spPr>
          <a:xfrm>
            <a:off x="435947" y="762175"/>
            <a:ext cx="5937094" cy="4115767"/>
          </a:xfrm>
          <a:prstGeom prst="rect">
            <a:avLst/>
          </a:prstGeom>
          <a:effectLst/>
        </p:spPr>
      </p:pic>
      <p:pic>
        <p:nvPicPr>
          <p:cNvPr id="3" name="Picture 2">
            <a:extLst>
              <a:ext uri="{FF2B5EF4-FFF2-40B4-BE49-F238E27FC236}">
                <a16:creationId xmlns:a16="http://schemas.microsoft.com/office/drawing/2014/main" id="{672B72D0-2E5A-5606-C9A6-B830D616458E}"/>
              </a:ext>
            </a:extLst>
          </p:cNvPr>
          <p:cNvPicPr>
            <a:picLocks noChangeAspect="1"/>
          </p:cNvPicPr>
          <p:nvPr/>
        </p:nvPicPr>
        <p:blipFill rotWithShape="1">
          <a:blip r:embed="rId4"/>
          <a:srcRect t="5396" r="3097" b="7620"/>
          <a:stretch/>
        </p:blipFill>
        <p:spPr>
          <a:xfrm>
            <a:off x="4779373" y="2901468"/>
            <a:ext cx="4157280" cy="2099119"/>
          </a:xfrm>
          <a:prstGeom prst="rect">
            <a:avLst/>
          </a:prstGeom>
          <a:ln w="38100">
            <a:solidFill>
              <a:srgbClr val="F8F8F8"/>
            </a:solidFill>
          </a:ln>
          <a:effectLst/>
        </p:spPr>
      </p:pic>
    </p:spTree>
    <p:extLst>
      <p:ext uri="{BB962C8B-B14F-4D97-AF65-F5344CB8AC3E}">
        <p14:creationId xmlns:p14="http://schemas.microsoft.com/office/powerpoint/2010/main" val="42756625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flipH="1">
            <a:off x="7668809" y="5406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44"/>
          <p:cNvGrpSpPr/>
          <p:nvPr/>
        </p:nvGrpSpPr>
        <p:grpSpPr>
          <a:xfrm rot="5400000">
            <a:off x="2041966" y="3861164"/>
            <a:ext cx="431895" cy="1356369"/>
            <a:chOff x="6385425" y="1587603"/>
            <a:chExt cx="763200" cy="2396836"/>
          </a:xfrm>
        </p:grpSpPr>
        <p:sp>
          <p:nvSpPr>
            <p:cNvPr id="496" name="Google Shape;496;p44"/>
            <p:cNvSpPr/>
            <p:nvPr/>
          </p:nvSpPr>
          <p:spPr>
            <a:xfrm rot="2700000">
              <a:off x="6497193" y="169937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4"/>
            <p:cNvSpPr/>
            <p:nvPr/>
          </p:nvSpPr>
          <p:spPr>
            <a:xfrm rot="2700000">
              <a:off x="6497193" y="2516182"/>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4"/>
            <p:cNvSpPr/>
            <p:nvPr/>
          </p:nvSpPr>
          <p:spPr>
            <a:xfrm rot="2700000">
              <a:off x="6497193" y="3333007"/>
              <a:ext cx="539664" cy="539664"/>
            </a:xfrm>
            <a:prstGeom prst="plus">
              <a:avLst>
                <a:gd name="adj" fmla="val 312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Graphical user interface&#10;&#10;Description automatically generated">
            <a:extLst>
              <a:ext uri="{FF2B5EF4-FFF2-40B4-BE49-F238E27FC236}">
                <a16:creationId xmlns:a16="http://schemas.microsoft.com/office/drawing/2014/main" id="{2706C6E6-8521-CC04-33F4-961F3D68BC48}"/>
              </a:ext>
            </a:extLst>
          </p:cNvPr>
          <p:cNvPicPr>
            <a:picLocks noChangeAspect="1"/>
          </p:cNvPicPr>
          <p:nvPr/>
        </p:nvPicPr>
        <p:blipFill>
          <a:blip r:embed="rId3"/>
          <a:stretch>
            <a:fillRect/>
          </a:stretch>
        </p:blipFill>
        <p:spPr>
          <a:xfrm>
            <a:off x="536624" y="214755"/>
            <a:ext cx="3433558" cy="2356995"/>
          </a:xfrm>
          <a:prstGeom prst="rect">
            <a:avLst/>
          </a:prstGeom>
          <a:ln w="38100">
            <a:solidFill>
              <a:srgbClr val="FFFFFF"/>
            </a:solidFill>
          </a:ln>
        </p:spPr>
      </p:pic>
      <p:pic>
        <p:nvPicPr>
          <p:cNvPr id="7" name="Picture 6" descr="Graphical user interface, application, Teams&#10;&#10;Description automatically generated">
            <a:extLst>
              <a:ext uri="{FF2B5EF4-FFF2-40B4-BE49-F238E27FC236}">
                <a16:creationId xmlns:a16="http://schemas.microsoft.com/office/drawing/2014/main" id="{7C65AE64-0A13-3F17-65B1-72264AB8DB84}"/>
              </a:ext>
            </a:extLst>
          </p:cNvPr>
          <p:cNvPicPr>
            <a:picLocks noChangeAspect="1"/>
          </p:cNvPicPr>
          <p:nvPr/>
        </p:nvPicPr>
        <p:blipFill>
          <a:blip r:embed="rId4"/>
          <a:stretch>
            <a:fillRect/>
          </a:stretch>
        </p:blipFill>
        <p:spPr>
          <a:xfrm>
            <a:off x="530887" y="2751941"/>
            <a:ext cx="3869873" cy="2176804"/>
          </a:xfrm>
          <a:prstGeom prst="rect">
            <a:avLst/>
          </a:prstGeom>
          <a:ln w="38100">
            <a:solidFill>
              <a:srgbClr val="FFFFFF"/>
            </a:solidFill>
          </a:ln>
        </p:spPr>
      </p:pic>
      <p:pic>
        <p:nvPicPr>
          <p:cNvPr id="8" name="Picture 7" descr="Chart, waterfall chart&#10;&#10;Description automatically generated">
            <a:extLst>
              <a:ext uri="{FF2B5EF4-FFF2-40B4-BE49-F238E27FC236}">
                <a16:creationId xmlns:a16="http://schemas.microsoft.com/office/drawing/2014/main" id="{DB1EB05B-882B-6E28-5C22-8F6B98FCADF4}"/>
              </a:ext>
            </a:extLst>
          </p:cNvPr>
          <p:cNvPicPr>
            <a:picLocks noChangeAspect="1"/>
          </p:cNvPicPr>
          <p:nvPr/>
        </p:nvPicPr>
        <p:blipFill>
          <a:blip r:embed="rId5"/>
          <a:stretch>
            <a:fillRect/>
          </a:stretch>
        </p:blipFill>
        <p:spPr>
          <a:xfrm>
            <a:off x="4566239" y="2751941"/>
            <a:ext cx="3869872" cy="2176803"/>
          </a:xfrm>
          <a:prstGeom prst="rect">
            <a:avLst/>
          </a:prstGeom>
          <a:ln w="38100">
            <a:solidFill>
              <a:srgbClr val="FFFFFF"/>
            </a:solidFill>
          </a:ln>
        </p:spPr>
      </p:pic>
      <p:pic>
        <p:nvPicPr>
          <p:cNvPr id="9" name="Picture 8" descr="Graphical user interface, application, Teams&#10;&#10;Description automatically generated">
            <a:extLst>
              <a:ext uri="{FF2B5EF4-FFF2-40B4-BE49-F238E27FC236}">
                <a16:creationId xmlns:a16="http://schemas.microsoft.com/office/drawing/2014/main" id="{E71D21FB-8670-F62C-782E-4DF2311098B6}"/>
              </a:ext>
            </a:extLst>
          </p:cNvPr>
          <p:cNvPicPr>
            <a:picLocks noChangeAspect="1"/>
          </p:cNvPicPr>
          <p:nvPr/>
        </p:nvPicPr>
        <p:blipFill>
          <a:blip r:embed="rId6"/>
          <a:stretch>
            <a:fillRect/>
          </a:stretch>
        </p:blipFill>
        <p:spPr>
          <a:xfrm>
            <a:off x="4244939" y="195705"/>
            <a:ext cx="4190213" cy="2356995"/>
          </a:xfrm>
          <a:prstGeom prst="rect">
            <a:avLst/>
          </a:prstGeom>
          <a:ln w="38100">
            <a:solidFill>
              <a:srgbClr val="FFFFFF"/>
            </a:solidFill>
          </a:ln>
        </p:spPr>
      </p:pic>
    </p:spTree>
    <p:extLst>
      <p:ext uri="{BB962C8B-B14F-4D97-AF65-F5344CB8AC3E}">
        <p14:creationId xmlns:p14="http://schemas.microsoft.com/office/powerpoint/2010/main" val="6413655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170846" y="431650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t>Oslog </a:t>
            </a:r>
            <a:r>
              <a:rPr lang="id-ID" sz="2800" b="0" dirty="0">
                <a:solidFill>
                  <a:schemeClr val="accent2"/>
                </a:solidFill>
                <a:highlight>
                  <a:schemeClr val="lt2"/>
                </a:highlight>
              </a:rPr>
              <a:t>Dashboard</a:t>
            </a:r>
            <a:endParaRPr sz="2800" b="0" dirty="0">
              <a:solidFill>
                <a:schemeClr val="accent2"/>
              </a:solidFill>
              <a:highlight>
                <a:schemeClr val="lt2"/>
              </a:highlight>
            </a:endParaRPr>
          </a:p>
        </p:txBody>
      </p:sp>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flipH="1">
            <a:off x="7668809" y="5406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descr="Map&#10;&#10;Description automatically generated">
            <a:extLst>
              <a:ext uri="{FF2B5EF4-FFF2-40B4-BE49-F238E27FC236}">
                <a16:creationId xmlns:a16="http://schemas.microsoft.com/office/drawing/2014/main" id="{9F091FB6-8DFC-DBE2-3EAE-154DE1D49780}"/>
              </a:ext>
            </a:extLst>
          </p:cNvPr>
          <p:cNvPicPr>
            <a:picLocks noChangeAspect="1"/>
          </p:cNvPicPr>
          <p:nvPr/>
        </p:nvPicPr>
        <p:blipFill>
          <a:blip r:embed="rId3"/>
          <a:stretch>
            <a:fillRect/>
          </a:stretch>
        </p:blipFill>
        <p:spPr>
          <a:xfrm>
            <a:off x="161628" y="186483"/>
            <a:ext cx="6388588" cy="3593581"/>
          </a:xfrm>
          <a:prstGeom prst="rect">
            <a:avLst/>
          </a:prstGeom>
          <a:ln w="38100">
            <a:solidFill>
              <a:srgbClr val="F8F8F8"/>
            </a:solidFill>
          </a:ln>
        </p:spPr>
      </p:pic>
      <p:pic>
        <p:nvPicPr>
          <p:cNvPr id="7" name="Picture 6">
            <a:extLst>
              <a:ext uri="{FF2B5EF4-FFF2-40B4-BE49-F238E27FC236}">
                <a16:creationId xmlns:a16="http://schemas.microsoft.com/office/drawing/2014/main" id="{46E9DED7-BE2B-5F49-FC5C-7E66E516887C}"/>
              </a:ext>
            </a:extLst>
          </p:cNvPr>
          <p:cNvPicPr>
            <a:picLocks noChangeAspect="1"/>
          </p:cNvPicPr>
          <p:nvPr/>
        </p:nvPicPr>
        <p:blipFill rotWithShape="1">
          <a:blip r:embed="rId4"/>
          <a:srcRect l="1149" t="15396" r="1022" b="18889"/>
          <a:stretch/>
        </p:blipFill>
        <p:spPr>
          <a:xfrm>
            <a:off x="3551463" y="2904967"/>
            <a:ext cx="5430909" cy="2052050"/>
          </a:xfrm>
          <a:prstGeom prst="rect">
            <a:avLst/>
          </a:prstGeom>
          <a:ln w="38100">
            <a:solidFill>
              <a:srgbClr val="F8F8F8"/>
            </a:solidFill>
          </a:ln>
          <a:effectLst/>
        </p:spPr>
      </p:pic>
    </p:spTree>
    <p:extLst>
      <p:ext uri="{BB962C8B-B14F-4D97-AF65-F5344CB8AC3E}">
        <p14:creationId xmlns:p14="http://schemas.microsoft.com/office/powerpoint/2010/main" val="36777409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170846" y="431650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t>Nawakara </a:t>
            </a:r>
            <a:r>
              <a:rPr lang="id-ID" sz="2800" b="0" dirty="0">
                <a:solidFill>
                  <a:schemeClr val="accent2"/>
                </a:solidFill>
                <a:highlight>
                  <a:schemeClr val="lt2"/>
                </a:highlight>
              </a:rPr>
              <a:t>Dashboard</a:t>
            </a:r>
            <a:endParaRPr sz="2800" b="0" dirty="0">
              <a:solidFill>
                <a:schemeClr val="accent2"/>
              </a:solidFill>
              <a:highlight>
                <a:schemeClr val="lt2"/>
              </a:highlight>
            </a:endParaRPr>
          </a:p>
        </p:txBody>
      </p:sp>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flipH="1">
            <a:off x="7668809" y="5406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Graphical user interface, application&#10;&#10;Description automatically generated">
            <a:extLst>
              <a:ext uri="{FF2B5EF4-FFF2-40B4-BE49-F238E27FC236}">
                <a16:creationId xmlns:a16="http://schemas.microsoft.com/office/drawing/2014/main" id="{20F28019-A6D8-B1D2-1135-B42D60E8E058}"/>
              </a:ext>
            </a:extLst>
          </p:cNvPr>
          <p:cNvPicPr>
            <a:picLocks noChangeAspect="1"/>
          </p:cNvPicPr>
          <p:nvPr/>
        </p:nvPicPr>
        <p:blipFill>
          <a:blip r:embed="rId3"/>
          <a:stretch>
            <a:fillRect/>
          </a:stretch>
        </p:blipFill>
        <p:spPr>
          <a:xfrm>
            <a:off x="87995" y="73478"/>
            <a:ext cx="6000546" cy="4180115"/>
          </a:xfrm>
          <a:prstGeom prst="rect">
            <a:avLst/>
          </a:prstGeom>
        </p:spPr>
      </p:pic>
      <p:pic>
        <p:nvPicPr>
          <p:cNvPr id="3" name="Picture 2">
            <a:extLst>
              <a:ext uri="{FF2B5EF4-FFF2-40B4-BE49-F238E27FC236}">
                <a16:creationId xmlns:a16="http://schemas.microsoft.com/office/drawing/2014/main" id="{769A533C-B94D-7BF0-9546-2658F78BB9DB}"/>
              </a:ext>
            </a:extLst>
          </p:cNvPr>
          <p:cNvPicPr>
            <a:picLocks noChangeAspect="1"/>
          </p:cNvPicPr>
          <p:nvPr/>
        </p:nvPicPr>
        <p:blipFill rotWithShape="1">
          <a:blip r:embed="rId4"/>
          <a:srcRect l="3482" t="6031" r="15714" b="8890"/>
          <a:stretch/>
        </p:blipFill>
        <p:spPr>
          <a:xfrm>
            <a:off x="5061857" y="2653702"/>
            <a:ext cx="3920515" cy="2321984"/>
          </a:xfrm>
          <a:prstGeom prst="rect">
            <a:avLst/>
          </a:prstGeom>
          <a:ln w="38100">
            <a:solidFill>
              <a:srgbClr val="F8F8F8"/>
            </a:solidFill>
          </a:ln>
          <a:effectLst/>
        </p:spPr>
      </p:pic>
    </p:spTree>
    <p:extLst>
      <p:ext uri="{BB962C8B-B14F-4D97-AF65-F5344CB8AC3E}">
        <p14:creationId xmlns:p14="http://schemas.microsoft.com/office/powerpoint/2010/main" val="9812731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44"/>
          <p:cNvSpPr txBox="1">
            <a:spLocks noGrp="1"/>
          </p:cNvSpPr>
          <p:nvPr>
            <p:ph type="title"/>
          </p:nvPr>
        </p:nvSpPr>
        <p:spPr>
          <a:xfrm>
            <a:off x="170846" y="4316500"/>
            <a:ext cx="77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800" dirty="0"/>
              <a:t>ADW </a:t>
            </a:r>
            <a:r>
              <a:rPr lang="id-ID" sz="2800" b="0" dirty="0">
                <a:solidFill>
                  <a:schemeClr val="accent2"/>
                </a:solidFill>
                <a:highlight>
                  <a:schemeClr val="lt2"/>
                </a:highlight>
              </a:rPr>
              <a:t>Dashboard</a:t>
            </a:r>
            <a:endParaRPr sz="2800" b="0" dirty="0">
              <a:solidFill>
                <a:schemeClr val="accent2"/>
              </a:solidFill>
              <a:highlight>
                <a:schemeClr val="lt2"/>
              </a:highlight>
            </a:endParaRPr>
          </a:p>
        </p:txBody>
      </p:sp>
      <p:sp>
        <p:nvSpPr>
          <p:cNvPr id="493" name="Google Shape;493;p44"/>
          <p:cNvSpPr/>
          <p:nvPr/>
        </p:nvSpPr>
        <p:spPr>
          <a:xfrm flipH="1">
            <a:off x="7811389" y="762175"/>
            <a:ext cx="618600" cy="61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p:nvPr/>
        </p:nvSpPr>
        <p:spPr>
          <a:xfrm flipH="1">
            <a:off x="7668809" y="540650"/>
            <a:ext cx="728889" cy="728889"/>
          </a:xfrm>
          <a:custGeom>
            <a:avLst/>
            <a:gdLst/>
            <a:ahLst/>
            <a:cxnLst/>
            <a:rect l="l" t="t" r="r" b="b"/>
            <a:pathLst>
              <a:path w="36743" h="36743" extrusionOk="0">
                <a:moveTo>
                  <a:pt x="9081" y="461"/>
                </a:moveTo>
                <a:lnTo>
                  <a:pt x="9081" y="9102"/>
                </a:lnTo>
                <a:lnTo>
                  <a:pt x="440" y="9102"/>
                </a:lnTo>
                <a:lnTo>
                  <a:pt x="440" y="461"/>
                </a:lnTo>
                <a:close/>
                <a:moveTo>
                  <a:pt x="9081" y="9541"/>
                </a:moveTo>
                <a:lnTo>
                  <a:pt x="9081" y="18183"/>
                </a:lnTo>
                <a:lnTo>
                  <a:pt x="440" y="18183"/>
                </a:lnTo>
                <a:lnTo>
                  <a:pt x="440" y="9541"/>
                </a:lnTo>
                <a:close/>
                <a:moveTo>
                  <a:pt x="18162" y="9541"/>
                </a:moveTo>
                <a:lnTo>
                  <a:pt x="18162" y="18183"/>
                </a:lnTo>
                <a:lnTo>
                  <a:pt x="9521" y="18183"/>
                </a:lnTo>
                <a:lnTo>
                  <a:pt x="9521" y="9541"/>
                </a:lnTo>
                <a:close/>
                <a:moveTo>
                  <a:pt x="9081" y="18622"/>
                </a:moveTo>
                <a:lnTo>
                  <a:pt x="9081" y="27243"/>
                </a:lnTo>
                <a:lnTo>
                  <a:pt x="440" y="27243"/>
                </a:lnTo>
                <a:lnTo>
                  <a:pt x="440" y="18622"/>
                </a:lnTo>
                <a:close/>
                <a:moveTo>
                  <a:pt x="18162" y="18622"/>
                </a:moveTo>
                <a:lnTo>
                  <a:pt x="18162" y="27243"/>
                </a:lnTo>
                <a:lnTo>
                  <a:pt x="9521" y="27243"/>
                </a:lnTo>
                <a:lnTo>
                  <a:pt x="9521" y="18622"/>
                </a:lnTo>
                <a:close/>
                <a:moveTo>
                  <a:pt x="27222" y="18622"/>
                </a:moveTo>
                <a:lnTo>
                  <a:pt x="27222" y="27243"/>
                </a:lnTo>
                <a:lnTo>
                  <a:pt x="18602" y="27243"/>
                </a:lnTo>
                <a:lnTo>
                  <a:pt x="18602" y="18622"/>
                </a:lnTo>
                <a:close/>
                <a:moveTo>
                  <a:pt x="9081" y="27661"/>
                </a:moveTo>
                <a:lnTo>
                  <a:pt x="9081" y="36303"/>
                </a:lnTo>
                <a:lnTo>
                  <a:pt x="440" y="36303"/>
                </a:lnTo>
                <a:lnTo>
                  <a:pt x="440" y="27661"/>
                </a:lnTo>
                <a:close/>
                <a:moveTo>
                  <a:pt x="18162" y="27661"/>
                </a:moveTo>
                <a:lnTo>
                  <a:pt x="18162" y="36303"/>
                </a:lnTo>
                <a:lnTo>
                  <a:pt x="9521" y="36303"/>
                </a:lnTo>
                <a:lnTo>
                  <a:pt x="9521" y="27661"/>
                </a:lnTo>
                <a:close/>
                <a:moveTo>
                  <a:pt x="27222" y="27661"/>
                </a:moveTo>
                <a:lnTo>
                  <a:pt x="27222" y="36303"/>
                </a:lnTo>
                <a:lnTo>
                  <a:pt x="18602" y="36303"/>
                </a:lnTo>
                <a:lnTo>
                  <a:pt x="18602" y="27661"/>
                </a:lnTo>
                <a:close/>
                <a:moveTo>
                  <a:pt x="36303" y="27661"/>
                </a:moveTo>
                <a:lnTo>
                  <a:pt x="36303" y="36303"/>
                </a:lnTo>
                <a:lnTo>
                  <a:pt x="27661" y="36303"/>
                </a:lnTo>
                <a:lnTo>
                  <a:pt x="27661" y="27661"/>
                </a:lnTo>
                <a:close/>
                <a:moveTo>
                  <a:pt x="1" y="0"/>
                </a:moveTo>
                <a:lnTo>
                  <a:pt x="1" y="9060"/>
                </a:lnTo>
                <a:lnTo>
                  <a:pt x="1" y="9520"/>
                </a:lnTo>
                <a:lnTo>
                  <a:pt x="1" y="18141"/>
                </a:lnTo>
                <a:lnTo>
                  <a:pt x="1" y="18601"/>
                </a:lnTo>
                <a:lnTo>
                  <a:pt x="1" y="27222"/>
                </a:lnTo>
                <a:lnTo>
                  <a:pt x="1" y="27661"/>
                </a:lnTo>
                <a:lnTo>
                  <a:pt x="1" y="36742"/>
                </a:lnTo>
                <a:lnTo>
                  <a:pt x="36742" y="36742"/>
                </a:lnTo>
                <a:lnTo>
                  <a:pt x="36742" y="27222"/>
                </a:lnTo>
                <a:lnTo>
                  <a:pt x="27661" y="27222"/>
                </a:lnTo>
                <a:lnTo>
                  <a:pt x="27661" y="18141"/>
                </a:lnTo>
                <a:lnTo>
                  <a:pt x="18602" y="18141"/>
                </a:lnTo>
                <a:lnTo>
                  <a:pt x="18602" y="9060"/>
                </a:lnTo>
                <a:lnTo>
                  <a:pt x="9521" y="9060"/>
                </a:lnTo>
                <a:lnTo>
                  <a:pt x="9521" y="0"/>
                </a:ln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picture containing timeline&#10;&#10;Description automatically generated">
            <a:extLst>
              <a:ext uri="{FF2B5EF4-FFF2-40B4-BE49-F238E27FC236}">
                <a16:creationId xmlns:a16="http://schemas.microsoft.com/office/drawing/2014/main" id="{7C5F743D-27E1-8152-0370-0B9D348F1CF9}"/>
              </a:ext>
            </a:extLst>
          </p:cNvPr>
          <p:cNvPicPr>
            <a:picLocks noChangeAspect="1"/>
          </p:cNvPicPr>
          <p:nvPr/>
        </p:nvPicPr>
        <p:blipFill>
          <a:blip r:embed="rId3"/>
          <a:stretch>
            <a:fillRect/>
          </a:stretch>
        </p:blipFill>
        <p:spPr>
          <a:xfrm>
            <a:off x="161628" y="268601"/>
            <a:ext cx="6432131" cy="3618074"/>
          </a:xfrm>
          <a:prstGeom prst="rect">
            <a:avLst/>
          </a:prstGeom>
        </p:spPr>
      </p:pic>
      <p:pic>
        <p:nvPicPr>
          <p:cNvPr id="5" name="Picture 4">
            <a:extLst>
              <a:ext uri="{FF2B5EF4-FFF2-40B4-BE49-F238E27FC236}">
                <a16:creationId xmlns:a16="http://schemas.microsoft.com/office/drawing/2014/main" id="{243FEA12-D186-5FEA-49CA-29012CB418CB}"/>
              </a:ext>
            </a:extLst>
          </p:cNvPr>
          <p:cNvPicPr>
            <a:picLocks noChangeAspect="1"/>
          </p:cNvPicPr>
          <p:nvPr/>
        </p:nvPicPr>
        <p:blipFill rotWithShape="1">
          <a:blip r:embed="rId4"/>
          <a:srcRect l="2499" t="6350" r="962" b="8572"/>
          <a:stretch/>
        </p:blipFill>
        <p:spPr>
          <a:xfrm>
            <a:off x="4467244" y="2718707"/>
            <a:ext cx="4515128" cy="2238310"/>
          </a:xfrm>
          <a:prstGeom prst="rect">
            <a:avLst/>
          </a:prstGeom>
          <a:ln w="38100">
            <a:solidFill>
              <a:srgbClr val="F8F8F8"/>
            </a:solidFill>
          </a:ln>
        </p:spPr>
      </p:pic>
    </p:spTree>
    <p:extLst>
      <p:ext uri="{BB962C8B-B14F-4D97-AF65-F5344CB8AC3E}">
        <p14:creationId xmlns:p14="http://schemas.microsoft.com/office/powerpoint/2010/main" val="41726158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6"/>
          <p:cNvSpPr txBox="1">
            <a:spLocks noGrp="1"/>
          </p:cNvSpPr>
          <p:nvPr>
            <p:ph type="title"/>
          </p:nvPr>
        </p:nvSpPr>
        <p:spPr>
          <a:xfrm>
            <a:off x="1456200" y="540650"/>
            <a:ext cx="697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Mockup Dashboard</a:t>
            </a:r>
            <a:r>
              <a:rPr lang="en" dirty="0"/>
              <a:t> </a:t>
            </a:r>
            <a:r>
              <a:rPr lang="id-ID" b="0" dirty="0">
                <a:solidFill>
                  <a:schemeClr val="accent2"/>
                </a:solidFill>
                <a:highlight>
                  <a:schemeClr val="lt2"/>
                </a:highlight>
              </a:rPr>
              <a:t>OSLOG</a:t>
            </a:r>
            <a:endParaRPr b="0" dirty="0">
              <a:solidFill>
                <a:schemeClr val="accent2"/>
              </a:solidFill>
              <a:highlight>
                <a:schemeClr val="lt2"/>
              </a:highlight>
            </a:endParaRPr>
          </a:p>
        </p:txBody>
      </p:sp>
      <p:sp>
        <p:nvSpPr>
          <p:cNvPr id="533" name="Google Shape;533;p46"/>
          <p:cNvSpPr/>
          <p:nvPr/>
        </p:nvSpPr>
        <p:spPr>
          <a:xfrm>
            <a:off x="8068188" y="540650"/>
            <a:ext cx="361800" cy="36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rot="10800000">
            <a:off x="7661213" y="663950"/>
            <a:ext cx="636900" cy="636900"/>
          </a:xfrm>
          <a:prstGeom prst="cube">
            <a:avLst>
              <a:gd name="adj" fmla="val 25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1DB484E2-1973-8940-C048-609BEA73A22F}"/>
              </a:ext>
            </a:extLst>
          </p:cNvPr>
          <p:cNvPicPr>
            <a:picLocks noChangeAspect="1"/>
          </p:cNvPicPr>
          <p:nvPr/>
        </p:nvPicPr>
        <p:blipFill>
          <a:blip r:embed="rId3"/>
          <a:stretch>
            <a:fillRect/>
          </a:stretch>
        </p:blipFill>
        <p:spPr>
          <a:xfrm>
            <a:off x="1412187" y="1300850"/>
            <a:ext cx="6319625" cy="355779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Workplace Satisfaction Survey by Slidesgo">
  <a:themeElements>
    <a:clrScheme name="Simple Light">
      <a:dk1>
        <a:srgbClr val="000000"/>
      </a:dk1>
      <a:lt1>
        <a:srgbClr val="FFFFFF"/>
      </a:lt1>
      <a:dk2>
        <a:srgbClr val="1E2942"/>
      </a:dk2>
      <a:lt2>
        <a:srgbClr val="283656"/>
      </a:lt2>
      <a:accent1>
        <a:srgbClr val="3F578F"/>
      </a:accent1>
      <a:accent2>
        <a:srgbClr val="FF9500"/>
      </a:accent2>
      <a:accent3>
        <a:srgbClr val="F6E8D3"/>
      </a:accent3>
      <a:accent4>
        <a:srgbClr val="FFFFFF"/>
      </a:accent4>
      <a:accent5>
        <a:srgbClr val="FFFFFF"/>
      </a:accent5>
      <a:accent6>
        <a:srgbClr val="FFFFFF"/>
      </a:accent6>
      <a:hlink>
        <a:srgbClr val="2836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2417</TotalTime>
  <Words>969</Words>
  <Application>Microsoft Office PowerPoint</Application>
  <PresentationFormat>On-screen Show (16:9)</PresentationFormat>
  <Paragraphs>99</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Raleway Black</vt:lpstr>
      <vt:lpstr>Roboto</vt:lpstr>
      <vt:lpstr>Raleway</vt:lpstr>
      <vt:lpstr>Raleway ExtraBold</vt:lpstr>
      <vt:lpstr>Courier New</vt:lpstr>
      <vt:lpstr>Lato</vt:lpstr>
      <vt:lpstr>Workplace Satisfaction Survey by Slidesgo</vt:lpstr>
      <vt:lpstr>Laporan  Pelaksanaan Magang</vt:lpstr>
      <vt:lpstr>PowerPoint Presentation</vt:lpstr>
      <vt:lpstr>Dokumentasi Pelaksanaan Magang</vt:lpstr>
      <vt:lpstr>Ospro Dashboard</vt:lpstr>
      <vt:lpstr>PowerPoint Presentation</vt:lpstr>
      <vt:lpstr>Oslog Dashboard</vt:lpstr>
      <vt:lpstr>Nawakara Dashboard</vt:lpstr>
      <vt:lpstr>ADW Dashboard</vt:lpstr>
      <vt:lpstr>Mockup Dashboard OSLOG</vt:lpstr>
      <vt:lpstr>Hasil Desain UI/UX OSLOG</vt:lpstr>
      <vt:lpstr>Hasil Desain UI/UX OSLOG</vt:lpstr>
      <vt:lpstr>Dashboard Monitoring OSLOG</vt:lpstr>
      <vt:lpstr>Permasalahan</vt:lpstr>
      <vt:lpstr>Kendala Error Grafana &amp; Postgres</vt:lpstr>
      <vt:lpstr>PowerPoint Presentation</vt:lpstr>
      <vt:lpstr>PowerPoint Presentation</vt:lpstr>
      <vt:lpstr>Solusi</vt:lpstr>
      <vt:lpstr>Setup docker-compose.yml</vt:lpstr>
      <vt:lpstr>Tampilan Setup docker-compose.yml</vt:lpstr>
      <vt:lpstr>Setup Command Prompt</vt:lpstr>
      <vt:lpstr>Tampilan Kontainer Docker Desktop</vt:lpstr>
      <vt:lpstr>Tampilan Images Docker Desktop</vt:lpstr>
      <vt:lpstr>Tampilan Volumes Docker Desktop</vt:lpstr>
      <vt:lpstr>Tampilan Setup Plugin Postgres (Grafana)</vt:lpstr>
      <vt:lpstr>Setup Database Postgres</vt:lpstr>
      <vt:lpstr>Tampilan Setup Koneksi Database Ke Visualisasi</vt:lpstr>
      <vt:lpstr>Hasil Dashboard OSLOG</vt:lpstr>
      <vt:lpstr>PowerPoint Presentation</vt:lpstr>
      <vt:lpstr>PowerPoint Presentation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Laporan  Pelaksanaan Magang</dc:title>
  <cp:lastModifiedBy>bubblete 85</cp:lastModifiedBy>
  <cp:revision>14</cp:revision>
  <dcterms:modified xsi:type="dcterms:W3CDTF">2023-06-26T05:10:14Z</dcterms:modified>
</cp:coreProperties>
</file>